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F42_ED73A6F4.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56" r:id="rId5"/>
  </p:sldMasterIdLst>
  <p:notesMasterIdLst>
    <p:notesMasterId r:id="rId31"/>
  </p:notesMasterIdLst>
  <p:sldIdLst>
    <p:sldId id="3929" r:id="rId6"/>
    <p:sldId id="3928" r:id="rId7"/>
    <p:sldId id="3766" r:id="rId8"/>
    <p:sldId id="3789" r:id="rId9"/>
    <p:sldId id="287" r:id="rId10"/>
    <p:sldId id="3914" r:id="rId11"/>
    <p:sldId id="3915" r:id="rId12"/>
    <p:sldId id="3917" r:id="rId13"/>
    <p:sldId id="3913" r:id="rId14"/>
    <p:sldId id="3916" r:id="rId15"/>
    <p:sldId id="3904" r:id="rId16"/>
    <p:sldId id="3790" r:id="rId17"/>
    <p:sldId id="3800" r:id="rId18"/>
    <p:sldId id="3903" r:id="rId19"/>
    <p:sldId id="3912" r:id="rId20"/>
    <p:sldId id="3906" r:id="rId21"/>
    <p:sldId id="3905" r:id="rId22"/>
    <p:sldId id="3920" r:id="rId23"/>
    <p:sldId id="3918" r:id="rId24"/>
    <p:sldId id="3924" r:id="rId25"/>
    <p:sldId id="3925" r:id="rId26"/>
    <p:sldId id="3926" r:id="rId27"/>
    <p:sldId id="3919" r:id="rId28"/>
    <p:sldId id="3930" r:id="rId29"/>
    <p:sldId id="392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85589DB-C2CE-4F1D-AFE9-1E103C788416}">
          <p14:sldIdLst>
            <p14:sldId id="3929"/>
            <p14:sldId id="3928"/>
            <p14:sldId id="3766"/>
            <p14:sldId id="3789"/>
            <p14:sldId id="287"/>
            <p14:sldId id="3914"/>
            <p14:sldId id="3915"/>
            <p14:sldId id="3917"/>
            <p14:sldId id="3913"/>
            <p14:sldId id="3916"/>
            <p14:sldId id="3904"/>
            <p14:sldId id="3790"/>
            <p14:sldId id="3800"/>
            <p14:sldId id="3903"/>
            <p14:sldId id="3912"/>
            <p14:sldId id="3906"/>
            <p14:sldId id="3905"/>
            <p14:sldId id="3920"/>
            <p14:sldId id="3918"/>
            <p14:sldId id="3924"/>
            <p14:sldId id="3925"/>
            <p14:sldId id="3926"/>
            <p14:sldId id="3919"/>
            <p14:sldId id="3930"/>
            <p14:sldId id="3921"/>
          </p14:sldIdLst>
        </p14:section>
        <p14:section name="Archive" id="{7EA41613-6498-4529-9AC2-379A9F34271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1BF80E-57E6-055B-AAE4-270B9C1F7EB3}" name="Baker, Anita (CED)" initials="B(" userId="S::anita.baker_alaska.gov#ext#@icfonline.onmicrosoft.com::7434deae-c66b-47d1-bac6-8d7bfeb70910" providerId="AD"/>
  <p188:author id="{CE7FB314-27B1-346D-E947-A4606F1C8CC1}" name="Wilson, Hannah" initials="WH" userId="S::56640@icf.com::fc954c3b-a0d0-49ab-be5b-e0df93ba3229" providerId="AD"/>
  <p188:author id="{0D0EEB57-8A4A-F247-9F0A-FCBFF3B554A8}" name="Tanaka, Aaron" initials="TA" userId="S::55916@icf.com::4971f3d2-d78c-400f-8752-93e2318c0037" providerId="AD"/>
  <p188:author id="{A5B50B7C-29E0-4714-6D90-6AC02180E6D8}" name="Narducci, Christopher" initials="NC" userId="S::58311@icf.com::4be5fa07-d768-4c96-9d38-f3f1968c7f79" providerId="AD"/>
  <p188:author id="{A52B6DE2-7915-0448-D955-040D6594AB4E}" name="Achaoui, Sarah" initials="AS" userId="S::58281@icf.com::4d085b57-8128-40a2-ba00-3e03fbf36460" providerId="AD"/>
  <p188:author id="{D93A55FD-76BF-3C53-FA47-00D33942CA97}" name="Bledsoe, Madison" initials="BM" userId="S::54660@icf.com::46815355-1fd9-476d-94b4-a7970a6960e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ACD0"/>
    <a:srgbClr val="E58983"/>
    <a:srgbClr val="6C86C8"/>
    <a:srgbClr val="F2DC79"/>
    <a:srgbClr val="BCBEC0"/>
    <a:srgbClr val="3B62A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2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ewalk, Larisa" userId="3879c28e-d58a-48db-9f0c-5aa701998b2e" providerId="ADAL" clId="{85381EF8-828F-48A3-B873-A2F5E6CAC73A}"/>
    <pc:docChg chg="addSld delSld modSld sldOrd modSection">
      <pc:chgData name="Crewalk, Larisa" userId="3879c28e-d58a-48db-9f0c-5aa701998b2e" providerId="ADAL" clId="{85381EF8-828F-48A3-B873-A2F5E6CAC73A}" dt="2022-11-10T18:12:47.264" v="3" actId="47"/>
      <pc:docMkLst>
        <pc:docMk/>
      </pc:docMkLst>
      <pc:sldChg chg="del">
        <pc:chgData name="Crewalk, Larisa" userId="3879c28e-d58a-48db-9f0c-5aa701998b2e" providerId="ADAL" clId="{85381EF8-828F-48A3-B873-A2F5E6CAC73A}" dt="2022-11-10T18:12:47.264" v="3" actId="47"/>
        <pc:sldMkLst>
          <pc:docMk/>
          <pc:sldMk cId="751985120" sldId="3923"/>
        </pc:sldMkLst>
      </pc:sldChg>
      <pc:sldChg chg="add ord">
        <pc:chgData name="Crewalk, Larisa" userId="3879c28e-d58a-48db-9f0c-5aa701998b2e" providerId="ADAL" clId="{85381EF8-828F-48A3-B873-A2F5E6CAC73A}" dt="2022-11-10T18:12:41.211" v="2"/>
        <pc:sldMkLst>
          <pc:docMk/>
          <pc:sldMk cId="2402807505" sldId="3930"/>
        </pc:sldMkLst>
      </pc:sldChg>
    </pc:docChg>
  </pc:docChgLst>
</pc:chgInfo>
</file>

<file path=ppt/comments/modernComment_F42_ED73A6F4.xml><?xml version="1.0" encoding="utf-8"?>
<p188:cmLst xmlns:a="http://schemas.openxmlformats.org/drawingml/2006/main" xmlns:r="http://schemas.openxmlformats.org/officeDocument/2006/relationships" xmlns:p188="http://schemas.microsoft.com/office/powerpoint/2018/8/main">
  <p188:cm id="{C8B26FA5-1DFA-4047-B0C2-3A12F4FC5B80}" authorId="{A5B50B7C-29E0-4714-6D90-6AC02180E6D8}" status="resolved" created="2022-08-05T13:13:51.195" complete="100000">
    <pc:sldMkLst xmlns:pc="http://schemas.microsoft.com/office/powerpoint/2013/main/command">
      <pc:docMk/>
      <pc:sldMk cId="3983779572" sldId="3906"/>
    </pc:sldMkLst>
    <p188:txBody>
      <a:bodyPr/>
      <a:lstStyle/>
      <a:p>
        <a:r>
          <a:rPr lang="en-US"/>
          <a:t>We plan to update this slide with maps and analysis of all three boroughs, as recommended by DCCED. Can we include a key to understand the meaning behind the color gradation. (Either within the map or just in the slide itself.) Leaving this as a placeholder for now. 
Also, do we need the overall Alaska box for a presentation for people who live here? We can make the regional map bigger and make the three boroughs more clearly delineated.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DA1417-BDDA-4408-80B4-EC84D7E0E4A9}" type="datetimeFigureOut">
              <a:t>11/10/2022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067BE6-6F91-4DB0-896B-32BD7362129F}" type="slidenum">
              <a:t>‹#›</a:t>
            </a:fld>
            <a:endParaRPr lang="en-US"/>
          </a:p>
        </p:txBody>
      </p:sp>
    </p:spTree>
    <p:extLst>
      <p:ext uri="{BB962C8B-B14F-4D97-AF65-F5344CB8AC3E}">
        <p14:creationId xmlns:p14="http://schemas.microsoft.com/office/powerpoint/2010/main" val="417939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BAD44F-05D5-7047-95CD-97C135C0C177}" type="slidenum">
              <a:rPr lang="en-US" smtClean="0"/>
              <a:t>1</a:t>
            </a:fld>
            <a:endParaRPr lang="en-US"/>
          </a:p>
        </p:txBody>
      </p:sp>
    </p:spTree>
    <p:extLst>
      <p:ext uri="{BB962C8B-B14F-4D97-AF65-F5344CB8AC3E}">
        <p14:creationId xmlns:p14="http://schemas.microsoft.com/office/powerpoint/2010/main" val="1401098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Each grantee must conduct a mitigation needs assessment of the areas impacted by a disaster, which should inform the CDBG-MIT activities that Alaska will fund. </a:t>
            </a:r>
            <a:endParaRPr lang="en-US"/>
          </a:p>
        </p:txBody>
      </p:sp>
      <p:sp>
        <p:nvSpPr>
          <p:cNvPr id="4" name="Slide Number Placeholder 3"/>
          <p:cNvSpPr>
            <a:spLocks noGrp="1"/>
          </p:cNvSpPr>
          <p:nvPr>
            <p:ph type="sldNum" sz="quarter" idx="5"/>
          </p:nvPr>
        </p:nvSpPr>
        <p:spPr/>
        <p:txBody>
          <a:bodyPr/>
          <a:lstStyle/>
          <a:p>
            <a:fld id="{04067BE6-6F91-4DB0-896B-32BD7362129F}" type="slidenum">
              <a:rPr lang="en-US" smtClean="0"/>
              <a:t>13</a:t>
            </a:fld>
            <a:endParaRPr lang="en-US"/>
          </a:p>
        </p:txBody>
      </p:sp>
    </p:spTree>
    <p:extLst>
      <p:ext uri="{BB962C8B-B14F-4D97-AF65-F5344CB8AC3E}">
        <p14:creationId xmlns:p14="http://schemas.microsoft.com/office/powerpoint/2010/main" val="811198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the MNA profiles 8 hazards, for the sake of this presentation we chose four to highlight: </a:t>
            </a:r>
          </a:p>
          <a:p>
            <a:endParaRPr lang="en-US"/>
          </a:p>
          <a:p>
            <a:r>
              <a:rPr lang="en-US"/>
              <a:t>Flooding - due to its likelihood of occurrence and that it is one of the most costly hazards, </a:t>
            </a:r>
          </a:p>
          <a:p>
            <a:r>
              <a:rPr lang="en-US"/>
              <a:t>Earthquakes - due to the context of this Action Plan, severity and frequency, </a:t>
            </a:r>
          </a:p>
          <a:p>
            <a:r>
              <a:rPr lang="en-US"/>
              <a:t>Tsunamis - as requested by the client and opportunities for mitigation and lastly,</a:t>
            </a:r>
          </a:p>
          <a:p>
            <a:r>
              <a:rPr lang="en-US"/>
              <a:t>Landslides (Ground Failure) and Avalanches - due to their threat to human life. </a:t>
            </a:r>
          </a:p>
          <a:p>
            <a:endParaRPr lang="en-US"/>
          </a:p>
          <a:p>
            <a:r>
              <a:rPr lang="en-US"/>
              <a:t>Alignment amongst all HMPs was an important consideration for choosing these four hazards. </a:t>
            </a:r>
          </a:p>
        </p:txBody>
      </p:sp>
      <p:sp>
        <p:nvSpPr>
          <p:cNvPr id="4" name="Slide Number Placeholder 3"/>
          <p:cNvSpPr>
            <a:spLocks noGrp="1"/>
          </p:cNvSpPr>
          <p:nvPr>
            <p:ph type="sldNum" sz="quarter" idx="5"/>
          </p:nvPr>
        </p:nvSpPr>
        <p:spPr/>
        <p:txBody>
          <a:bodyPr/>
          <a:lstStyle/>
          <a:p>
            <a:fld id="{04067BE6-6F91-4DB0-896B-32BD7362129F}" type="slidenum">
              <a:rPr lang="en-US" smtClean="0"/>
              <a:t>14</a:t>
            </a:fld>
            <a:endParaRPr lang="en-US"/>
          </a:p>
        </p:txBody>
      </p:sp>
    </p:spTree>
    <p:extLst>
      <p:ext uri="{BB962C8B-B14F-4D97-AF65-F5344CB8AC3E}">
        <p14:creationId xmlns:p14="http://schemas.microsoft.com/office/powerpoint/2010/main" val="3001406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matrix captures each HMPs reference to FEMA’s community lifelines. Listed to the left are the 7 community lifelines created by FEMA:  Safety &amp; Security, Food, Water, Shelter, Health and Medical, Energy, Communications, Transportation, and Hazardous Material.  FEMA’s community lifelines ensures that all aspects of a community are considered when evaluating hazards and facilities that have social, economic, and cultural value for a community.</a:t>
            </a:r>
          </a:p>
          <a:p>
            <a:endParaRPr lang="en-US"/>
          </a:p>
          <a:p>
            <a:r>
              <a:rPr lang="en-US"/>
              <a:t>Transportation is an important lifeline identified in all HMPs. Roads as well as infrastructure related facilities like ports and railroads have been identified as vulnerable by local and state HMPs, especially to hazards like flooding, earthquakes, and tsunamis. </a:t>
            </a:r>
            <a:endParaRPr lang="en-US">
              <a:cs typeface="Calibri"/>
            </a:endParaRPr>
          </a:p>
          <a:p>
            <a:endParaRPr lang="en-US"/>
          </a:p>
          <a:p>
            <a:r>
              <a:rPr lang="en-US"/>
              <a:t>Schools are also an important lifeline mentioned in all HMPs as well as in public comments. Schools are important part of communities life, and during disasters they often serve as shelters or places where communities can gather and gain access to resources and information.</a:t>
            </a:r>
            <a:endParaRPr lang="en-US">
              <a:cs typeface="Calibri"/>
            </a:endParaRPr>
          </a:p>
          <a:p>
            <a:endParaRPr lang="en-US"/>
          </a:p>
          <a:p>
            <a:r>
              <a:rPr lang="en-US"/>
              <a:t>Extensive studies and plans need to be developed for these critical yet vulnerable assets that provide economic, social, and cultural value to communities in order to guide mitigation investments.</a:t>
            </a:r>
            <a:endParaRPr lang="en-US">
              <a:cs typeface="Calibri"/>
            </a:endParaRPr>
          </a:p>
        </p:txBody>
      </p:sp>
      <p:sp>
        <p:nvSpPr>
          <p:cNvPr id="4" name="Slide Number Placeholder 3"/>
          <p:cNvSpPr>
            <a:spLocks noGrp="1"/>
          </p:cNvSpPr>
          <p:nvPr>
            <p:ph type="sldNum" sz="quarter" idx="5"/>
          </p:nvPr>
        </p:nvSpPr>
        <p:spPr/>
        <p:txBody>
          <a:bodyPr/>
          <a:lstStyle/>
          <a:p>
            <a:fld id="{04067BE6-6F91-4DB0-896B-32BD7362129F}" type="slidenum">
              <a:rPr lang="en-US" smtClean="0"/>
              <a:t>15</a:t>
            </a:fld>
            <a:endParaRPr lang="en-US"/>
          </a:p>
        </p:txBody>
      </p:sp>
    </p:spTree>
    <p:extLst>
      <p:ext uri="{BB962C8B-B14F-4D97-AF65-F5344CB8AC3E}">
        <p14:creationId xmlns:p14="http://schemas.microsoft.com/office/powerpoint/2010/main" val="1438389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a:effectLst/>
                <a:latin typeface="Calibri"/>
                <a:ea typeface="Calibri" panose="020F0502020204030204" pitchFamily="34" charset="0"/>
                <a:cs typeface="Calibri"/>
              </a:rPr>
              <a:t>FEMA’s National Risk Index is</a:t>
            </a:r>
            <a:r>
              <a:rPr lang="en-US">
                <a:latin typeface="Calibri"/>
                <a:ea typeface="Calibri" panose="020F0502020204030204" pitchFamily="34" charset="0"/>
                <a:cs typeface="Calibri"/>
              </a:rPr>
              <a:t> a tool that generate composite risk scores for communities across the US. </a:t>
            </a:r>
            <a:r>
              <a:rPr lang="en-US"/>
              <a:t>The Risk Index uses available source data for natural hazard and community risk factors to develop scores </a:t>
            </a:r>
            <a:r>
              <a:rPr lang="en-US">
                <a:latin typeface="Calibri"/>
                <a:ea typeface="Calibri" panose="020F0502020204030204" pitchFamily="34" charset="0"/>
                <a:cs typeface="Calibri"/>
              </a:rPr>
              <a:t>between 0 and 100 to</a:t>
            </a:r>
            <a:r>
              <a:rPr lang="en-US" sz="1200">
                <a:effectLst/>
                <a:latin typeface="Calibri"/>
                <a:ea typeface="Calibri" panose="020F0502020204030204" pitchFamily="34" charset="0"/>
                <a:cs typeface="Calibri"/>
              </a:rPr>
              <a:t> help illustrate the </a:t>
            </a:r>
            <a:r>
              <a:rPr lang="en-US">
                <a:latin typeface="Calibri"/>
                <a:ea typeface="Calibri" panose="020F0502020204030204" pitchFamily="34" charset="0"/>
                <a:cs typeface="Calibri"/>
              </a:rPr>
              <a:t>relative risk for </a:t>
            </a:r>
            <a:r>
              <a:rPr lang="en-US" sz="1200">
                <a:effectLst/>
                <a:latin typeface="Calibri"/>
                <a:ea typeface="Calibri" panose="020F0502020204030204" pitchFamily="34" charset="0"/>
                <a:cs typeface="Calibri"/>
              </a:rPr>
              <a:t>18 natural hazards.</a:t>
            </a:r>
            <a:r>
              <a:rPr lang="en-US">
                <a:latin typeface="Calibri"/>
                <a:ea typeface="Calibri" panose="020F0502020204030204" pitchFamily="34" charset="0"/>
                <a:cs typeface="Calibri"/>
              </a:rPr>
              <a:t> </a:t>
            </a:r>
            <a:r>
              <a:rPr lang="en-US" sz="1200">
                <a:effectLst/>
                <a:latin typeface="Calibri"/>
                <a:ea typeface="Calibri" panose="020F0502020204030204" pitchFamily="34" charset="0"/>
                <a:cs typeface="Calibri"/>
              </a:rPr>
              <a:t> </a:t>
            </a:r>
            <a:endParaRPr lang="en-US" b="1">
              <a:solidFill>
                <a:srgbClr val="000000"/>
              </a:solidFill>
              <a:latin typeface="Calibri"/>
              <a:ea typeface="Open Sans"/>
              <a:cs typeface="Open Sans"/>
            </a:endParaRPr>
          </a:p>
          <a:p>
            <a:pPr>
              <a:defRPr/>
            </a:pPr>
            <a:endParaRPr lang="en-US" b="1">
              <a:solidFill>
                <a:srgbClr val="C05F0D"/>
              </a:solidFill>
              <a:latin typeface="Open Sans"/>
              <a:ea typeface="Open Sans"/>
              <a:cs typeface="Open Sans"/>
            </a:endParaRPr>
          </a:p>
          <a:p>
            <a:pPr>
              <a:defRPr/>
            </a:pPr>
            <a:r>
              <a:rPr lang="en-US" b="1">
                <a:solidFill>
                  <a:srgbClr val="C05F0D"/>
                </a:solidFill>
                <a:latin typeface="Open Sans"/>
                <a:ea typeface="Open Sans"/>
                <a:cs typeface="Open Sans"/>
              </a:rPr>
              <a:t>The score uses Expected</a:t>
            </a:r>
            <a:r>
              <a:rPr lang="en-US" b="1" i="0">
                <a:solidFill>
                  <a:srgbClr val="C05F0D"/>
                </a:solidFill>
                <a:effectLst/>
                <a:latin typeface="Open Sans"/>
                <a:ea typeface="Open Sans"/>
                <a:cs typeface="Open Sans"/>
              </a:rPr>
              <a:t> </a:t>
            </a:r>
            <a:r>
              <a:rPr lang="en-US" b="1">
                <a:solidFill>
                  <a:srgbClr val="C05F0D"/>
                </a:solidFill>
                <a:latin typeface="Open Sans"/>
                <a:ea typeface="Open Sans"/>
                <a:cs typeface="Open Sans"/>
              </a:rPr>
              <a:t>Losses from disasters, </a:t>
            </a:r>
            <a:r>
              <a:rPr lang="en-US" b="1" i="0">
                <a:solidFill>
                  <a:srgbClr val="568B11"/>
                </a:solidFill>
                <a:effectLst/>
                <a:latin typeface="Open Sans"/>
                <a:ea typeface="Open Sans"/>
                <a:cs typeface="Open Sans"/>
              </a:rPr>
              <a:t>Social Vulnerability</a:t>
            </a:r>
            <a:r>
              <a:rPr lang="en-US" b="1">
                <a:solidFill>
                  <a:srgbClr val="568B11"/>
                </a:solidFill>
                <a:latin typeface="Open Sans"/>
                <a:ea typeface="Open Sans"/>
                <a:cs typeface="Open Sans"/>
              </a:rPr>
              <a:t>, and </a:t>
            </a:r>
            <a:r>
              <a:rPr lang="en-US" b="1" i="0">
                <a:solidFill>
                  <a:srgbClr val="8E2DC0"/>
                </a:solidFill>
                <a:effectLst/>
                <a:latin typeface="Open Sans"/>
                <a:ea typeface="Open Sans"/>
                <a:cs typeface="Open Sans"/>
              </a:rPr>
              <a:t>Community </a:t>
            </a:r>
            <a:r>
              <a:rPr lang="en-US" b="1">
                <a:solidFill>
                  <a:srgbClr val="8E2DC0"/>
                </a:solidFill>
                <a:latin typeface="Open Sans"/>
                <a:ea typeface="Open Sans"/>
                <a:cs typeface="Open Sans"/>
              </a:rPr>
              <a:t>Capacity to create a standard score. </a:t>
            </a:r>
            <a:endParaRPr lang="en-US" b="1" i="0">
              <a:solidFill>
                <a:srgbClr val="000000"/>
              </a:solidFill>
              <a:effectLst/>
              <a:latin typeface="Open Sans"/>
              <a:ea typeface="Open Sans"/>
              <a:cs typeface="Open Sans"/>
            </a:endParaRPr>
          </a:p>
          <a:p>
            <a:pPr algn="l"/>
            <a:endParaRPr lang="en-US" b="1" i="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r>
              <a:rPr lang="en-US">
                <a:solidFill>
                  <a:srgbClr val="000000"/>
                </a:solidFill>
                <a:latin typeface="Open Sans"/>
                <a:ea typeface="Open Sans"/>
                <a:cs typeface="Open Sans"/>
              </a:rPr>
              <a:t>The above slide shows the risk index for the top three hazards in each jurisdiction. </a:t>
            </a:r>
            <a:endParaRPr lang="en-US">
              <a:solidFill>
                <a:srgbClr val="000000"/>
              </a:solidFill>
              <a:latin typeface="Open Sans" panose="020B0606030504020204" pitchFamily="34" charset="0"/>
              <a:ea typeface="Open Sans"/>
              <a:cs typeface="Open Sans"/>
            </a:endParaRPr>
          </a:p>
          <a:p>
            <a:pPr algn="l"/>
            <a:endParaRPr lang="en-US">
              <a:solidFill>
                <a:srgbClr val="000000"/>
              </a:solidFill>
              <a:latin typeface="Open Sans" panose="020B0606030504020204" pitchFamily="34" charset="0"/>
            </a:endParaRPr>
          </a:p>
          <a:p>
            <a:pPr algn="l"/>
            <a:r>
              <a:rPr lang="en-US">
                <a:solidFill>
                  <a:srgbClr val="000000"/>
                </a:solidFill>
                <a:latin typeface="Open Sans"/>
                <a:ea typeface="Open Sans"/>
                <a:cs typeface="Open Sans"/>
              </a:rPr>
              <a:t>The numbers in this presentation are rounded for clarity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000000"/>
              </a:solidFill>
              <a:latin typeface="Open Sans" panose="020B0606030504020204" pitchFamily="34" charset="0"/>
            </a:endParaRPr>
          </a:p>
          <a:p>
            <a:pPr>
              <a:defRPr/>
            </a:pPr>
            <a:r>
              <a:rPr lang="en-US">
                <a:solidFill>
                  <a:srgbClr val="000000"/>
                </a:solidFill>
                <a:latin typeface="Open Sans"/>
                <a:ea typeface="Open Sans"/>
                <a:cs typeface="Open Sans"/>
              </a:rPr>
              <a:t>It is a useful tool to illustrate comparative, combined risk to natural hazards. However, it is notable that Alaska doesn’t receive risk scores for some hazards due to insufficient data. (ex. Coastal inundation, land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DM Sans Medium"/>
            </a:endParaRPr>
          </a:p>
          <a:p>
            <a:pPr>
              <a:defRPr/>
            </a:pPr>
            <a:r>
              <a:rPr lang="en-US">
                <a:solidFill>
                  <a:srgbClr val="000000"/>
                </a:solidFill>
                <a:latin typeface="Open Sans"/>
                <a:ea typeface="Open Sans"/>
                <a:cs typeface="Open Sans"/>
              </a:rPr>
              <a:t>All boroughs rank higher in risk than the Alaska overall average of 6.14. Kenai Peninsula Borough and the Municipality of Anchorage rank above the national average of 10.60. Notably, the Municipality of Anchorage has the highest NRI in the state and only 11% of counties nationally have higher risk composite scores.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04067BE6-6F91-4DB0-896B-32BD7362129F}" type="slidenum">
              <a:rPr lang="en-US" smtClean="0"/>
              <a:t>16</a:t>
            </a:fld>
            <a:endParaRPr lang="en-US"/>
          </a:p>
        </p:txBody>
      </p:sp>
    </p:spTree>
    <p:extLst>
      <p:ext uri="{BB962C8B-B14F-4D97-AF65-F5344CB8AC3E}">
        <p14:creationId xmlns:p14="http://schemas.microsoft.com/office/powerpoint/2010/main" val="436404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Through the needs assessment, we have identified types of mitigation activities that can be funded with the grant. In coordination with the state and jurisdictions, will decide on how the funding will be used and publish a draft Action Plan that communicates the chosen activities for public comment. </a:t>
            </a:r>
            <a:endParaRPr lang="en-US"/>
          </a:p>
        </p:txBody>
      </p:sp>
      <p:sp>
        <p:nvSpPr>
          <p:cNvPr id="4" name="Slide Number Placeholder 3"/>
          <p:cNvSpPr>
            <a:spLocks noGrp="1"/>
          </p:cNvSpPr>
          <p:nvPr>
            <p:ph type="sldNum" sz="quarter" idx="5"/>
          </p:nvPr>
        </p:nvSpPr>
        <p:spPr/>
        <p:txBody>
          <a:bodyPr/>
          <a:lstStyle/>
          <a:p>
            <a:fld id="{04067BE6-6F91-4DB0-896B-32BD7362129F}" type="slidenum">
              <a:rPr lang="en-US" smtClean="0"/>
              <a:t>17</a:t>
            </a:fld>
            <a:endParaRPr lang="en-US"/>
          </a:p>
        </p:txBody>
      </p:sp>
    </p:spTree>
    <p:extLst>
      <p:ext uri="{BB962C8B-B14F-4D97-AF65-F5344CB8AC3E}">
        <p14:creationId xmlns:p14="http://schemas.microsoft.com/office/powerpoint/2010/main" val="813942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067BE6-6F91-4DB0-896B-32BD7362129F}" type="slidenum">
              <a:rPr lang="en-US" smtClean="0"/>
              <a:t>19</a:t>
            </a:fld>
            <a:endParaRPr lang="en-US"/>
          </a:p>
        </p:txBody>
      </p:sp>
    </p:spTree>
    <p:extLst>
      <p:ext uri="{BB962C8B-B14F-4D97-AF65-F5344CB8AC3E}">
        <p14:creationId xmlns:p14="http://schemas.microsoft.com/office/powerpoint/2010/main" val="374389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067BE6-6F91-4DB0-896B-32BD7362129F}" type="slidenum">
              <a:rPr lang="en-US" smtClean="0"/>
              <a:t>20</a:t>
            </a:fld>
            <a:endParaRPr lang="en-US"/>
          </a:p>
        </p:txBody>
      </p:sp>
    </p:spTree>
    <p:extLst>
      <p:ext uri="{BB962C8B-B14F-4D97-AF65-F5344CB8AC3E}">
        <p14:creationId xmlns:p14="http://schemas.microsoft.com/office/powerpoint/2010/main" val="3959250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067BE6-6F91-4DB0-896B-32BD7362129F}" type="slidenum">
              <a:rPr lang="en-US" smtClean="0"/>
              <a:t>21</a:t>
            </a:fld>
            <a:endParaRPr lang="en-US"/>
          </a:p>
        </p:txBody>
      </p:sp>
    </p:spTree>
    <p:extLst>
      <p:ext uri="{BB962C8B-B14F-4D97-AF65-F5344CB8AC3E}">
        <p14:creationId xmlns:p14="http://schemas.microsoft.com/office/powerpoint/2010/main" val="211252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067BE6-6F91-4DB0-896B-32BD7362129F}" type="slidenum">
              <a:rPr lang="en-US" smtClean="0"/>
              <a:t>22</a:t>
            </a:fld>
            <a:endParaRPr lang="en-US"/>
          </a:p>
        </p:txBody>
      </p:sp>
    </p:spTree>
    <p:extLst>
      <p:ext uri="{BB962C8B-B14F-4D97-AF65-F5344CB8AC3E}">
        <p14:creationId xmlns:p14="http://schemas.microsoft.com/office/powerpoint/2010/main" val="2381043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067BE6-6F91-4DB0-896B-32BD7362129F}" type="slidenum">
              <a:rPr lang="en-US" smtClean="0"/>
              <a:t>23</a:t>
            </a:fld>
            <a:endParaRPr lang="en-US"/>
          </a:p>
        </p:txBody>
      </p:sp>
    </p:spTree>
    <p:extLst>
      <p:ext uri="{BB962C8B-B14F-4D97-AF65-F5344CB8AC3E}">
        <p14:creationId xmlns:p14="http://schemas.microsoft.com/office/powerpoint/2010/main" val="2563403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BAD44F-05D5-7047-95CD-97C135C0C177}" type="slidenum">
              <a:rPr lang="en-US" smtClean="0"/>
              <a:t>3</a:t>
            </a:fld>
            <a:endParaRPr lang="en-US"/>
          </a:p>
        </p:txBody>
      </p:sp>
    </p:spTree>
    <p:extLst>
      <p:ext uri="{BB962C8B-B14F-4D97-AF65-F5344CB8AC3E}">
        <p14:creationId xmlns:p14="http://schemas.microsoft.com/office/powerpoint/2010/main" val="1953542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will now provide the audience an opportunity to submit comments on the use of CDBG-MIT funds. </a:t>
            </a:r>
          </a:p>
        </p:txBody>
      </p:sp>
      <p:sp>
        <p:nvSpPr>
          <p:cNvPr id="4" name="Slide Number Placeholder 3"/>
          <p:cNvSpPr>
            <a:spLocks noGrp="1"/>
          </p:cNvSpPr>
          <p:nvPr>
            <p:ph type="sldNum" sz="quarter" idx="5"/>
          </p:nvPr>
        </p:nvSpPr>
        <p:spPr/>
        <p:txBody>
          <a:bodyPr/>
          <a:lstStyle/>
          <a:p>
            <a:fld id="{04067BE6-6F91-4DB0-896B-32BD7362129F}" type="slidenum">
              <a:rPr lang="en-US"/>
              <a:t>25</a:t>
            </a:fld>
            <a:endParaRPr lang="en-US"/>
          </a:p>
        </p:txBody>
      </p:sp>
    </p:spTree>
    <p:extLst>
      <p:ext uri="{BB962C8B-B14F-4D97-AF65-F5344CB8AC3E}">
        <p14:creationId xmlns:p14="http://schemas.microsoft.com/office/powerpoint/2010/main" val="1433893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Agenda is presented in roughly the order of the contents of the MNA within the action plan. </a:t>
            </a:r>
          </a:p>
        </p:txBody>
      </p:sp>
      <p:sp>
        <p:nvSpPr>
          <p:cNvPr id="4" name="Slide Number Placeholder 3"/>
          <p:cNvSpPr>
            <a:spLocks noGrp="1"/>
          </p:cNvSpPr>
          <p:nvPr>
            <p:ph type="sldNum" sz="quarter" idx="5"/>
          </p:nvPr>
        </p:nvSpPr>
        <p:spPr/>
        <p:txBody>
          <a:bodyPr/>
          <a:lstStyle/>
          <a:p>
            <a:fld id="{04067BE6-6F91-4DB0-896B-32BD7362129F}" type="slidenum">
              <a:rPr lang="en-US" smtClean="0"/>
              <a:t>4</a:t>
            </a:fld>
            <a:endParaRPr lang="en-US"/>
          </a:p>
        </p:txBody>
      </p:sp>
    </p:spTree>
    <p:extLst>
      <p:ext uri="{BB962C8B-B14F-4D97-AF65-F5344CB8AC3E}">
        <p14:creationId xmlns:p14="http://schemas.microsoft.com/office/powerpoint/2010/main" val="2453809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 January 6, 2021, the US Department of Housing and Urban Development allocated $2.288,000 in Community Development Block Grant – Mitigation funds to the State of Alaska for activities that mitigate natural hazard risks to the region impacted by the 2018 Cook Inlet Earthquake disaster. HUD requires the State to use funds on activities that increase resilience to disasters and reduce or eliminate the long-term risk of loss of life, injury, damage to and loss of property, and suffering and hardship, by lessening the impact of future disasters. </a:t>
            </a:r>
            <a:r>
              <a:rPr lang="en-US" dirty="0"/>
              <a:t>CDBG-MIT funds represent a unique and significant opportunity to carry out strategic and high-impact activities to mitigate future disasters. This i</a:t>
            </a:r>
            <a:r>
              <a:rPr lang="en-US"/>
              <a:t>nformational workshop and public hearing will provide residents an opportunity to ask questions about the goals of the CDBG-MIT funding, understand the Risk Assessment methodology used to prioritize risks, provide comments regarding mitigation needs in your community to protect from future disaster events.</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04067BE6-6F91-4DB0-896B-32BD7362129F}" type="slidenum">
              <a:rPr lang="en-US"/>
              <a:t>7</a:t>
            </a:fld>
            <a:endParaRPr lang="en-US"/>
          </a:p>
        </p:txBody>
      </p:sp>
    </p:spTree>
    <p:extLst>
      <p:ext uri="{BB962C8B-B14F-4D97-AF65-F5344CB8AC3E}">
        <p14:creationId xmlns:p14="http://schemas.microsoft.com/office/powerpoint/2010/main" val="1880596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HUD has allocated close to $20 billion in CDBG-MIT funds beginning in 2019 to states and local jurisdictions throughout the country.  CDBG-MIT grants represent an effort by the Federal government to aid communities in their work to reduce risk to future disaster impacts. </a:t>
            </a:r>
          </a:p>
        </p:txBody>
      </p:sp>
      <p:sp>
        <p:nvSpPr>
          <p:cNvPr id="4" name="Slide Number Placeholder 3"/>
          <p:cNvSpPr>
            <a:spLocks noGrp="1"/>
          </p:cNvSpPr>
          <p:nvPr>
            <p:ph type="sldNum" sz="quarter" idx="5"/>
          </p:nvPr>
        </p:nvSpPr>
        <p:spPr/>
        <p:txBody>
          <a:bodyPr/>
          <a:lstStyle/>
          <a:p>
            <a:fld id="{04067BE6-6F91-4DB0-896B-32BD7362129F}" type="slidenum">
              <a:rPr lang="en-US"/>
              <a:t>8</a:t>
            </a:fld>
            <a:endParaRPr lang="en-US"/>
          </a:p>
        </p:txBody>
      </p:sp>
    </p:spTree>
    <p:extLst>
      <p:ext uri="{BB962C8B-B14F-4D97-AF65-F5344CB8AC3E}">
        <p14:creationId xmlns:p14="http://schemas.microsoft.com/office/powerpoint/2010/main" val="2097839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LMI = household income is below 80% of the Area Median Income, calculated through HUD and Census data. </a:t>
            </a:r>
            <a:r>
              <a:rPr lang="en-US"/>
              <a:t>“The Area Median Income for Anchorage is $116,300. </a:t>
            </a:r>
          </a:p>
          <a:p>
            <a:r>
              <a:rPr lang="en-US"/>
              <a:t>The Area Median Income for the Matanuska-Susitna Borough and the Kenai Peninsula Borough is $94,800.” </a:t>
            </a:r>
            <a:endParaRPr lang="en-US">
              <a:cs typeface="Calibri"/>
            </a:endParaRPr>
          </a:p>
        </p:txBody>
      </p:sp>
      <p:sp>
        <p:nvSpPr>
          <p:cNvPr id="4" name="Slide Number Placeholder 3"/>
          <p:cNvSpPr>
            <a:spLocks noGrp="1"/>
          </p:cNvSpPr>
          <p:nvPr>
            <p:ph type="sldNum" sz="quarter" idx="5"/>
          </p:nvPr>
        </p:nvSpPr>
        <p:spPr/>
        <p:txBody>
          <a:bodyPr/>
          <a:lstStyle/>
          <a:p>
            <a:fld id="{04067BE6-6F91-4DB0-896B-32BD7362129F}" type="slidenum">
              <a:rPr lang="en-US"/>
              <a:t>9</a:t>
            </a:fld>
            <a:endParaRPr lang="en-US"/>
          </a:p>
        </p:txBody>
      </p:sp>
    </p:spTree>
    <p:extLst>
      <p:ext uri="{BB962C8B-B14F-4D97-AF65-F5344CB8AC3E}">
        <p14:creationId xmlns:p14="http://schemas.microsoft.com/office/powerpoint/2010/main" val="2937937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HUD MID: HUD uses best available disaster impact and recovery needs data to determine areas with the greatest need for federal aid. </a:t>
            </a:r>
          </a:p>
          <a:p>
            <a:r>
              <a:rPr lang="en-US"/>
              <a:t>State MID: Alaska has supplemented HUD data with local and regional data and knowledge and determined that Matanuska-Susitna Borough and the Kenai Peninsula Borough  also have needs resulting from the disaster and are eligible for Federal aid. </a:t>
            </a:r>
            <a:endParaRPr lang="en-US">
              <a:cs typeface="Calibri"/>
            </a:endParaRPr>
          </a:p>
        </p:txBody>
      </p:sp>
      <p:sp>
        <p:nvSpPr>
          <p:cNvPr id="4" name="Slide Number Placeholder 3"/>
          <p:cNvSpPr>
            <a:spLocks noGrp="1"/>
          </p:cNvSpPr>
          <p:nvPr>
            <p:ph type="sldNum" sz="quarter" idx="5"/>
          </p:nvPr>
        </p:nvSpPr>
        <p:spPr/>
        <p:txBody>
          <a:bodyPr/>
          <a:lstStyle/>
          <a:p>
            <a:fld id="{04067BE6-6F91-4DB0-896B-32BD7362129F}" type="slidenum">
              <a:rPr lang="en-US"/>
              <a:t>10</a:t>
            </a:fld>
            <a:endParaRPr lang="en-US"/>
          </a:p>
        </p:txBody>
      </p:sp>
    </p:spTree>
    <p:extLst>
      <p:ext uri="{BB962C8B-B14F-4D97-AF65-F5344CB8AC3E}">
        <p14:creationId xmlns:p14="http://schemas.microsoft.com/office/powerpoint/2010/main" val="707388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CDBG-MIT grant guidelines require grantees to consider the mitigation needs of essential services and infrastructure systems that communities rely on to function.</a:t>
            </a:r>
          </a:p>
        </p:txBody>
      </p:sp>
      <p:sp>
        <p:nvSpPr>
          <p:cNvPr id="4" name="Slide Number Placeholder 3"/>
          <p:cNvSpPr>
            <a:spLocks noGrp="1"/>
          </p:cNvSpPr>
          <p:nvPr>
            <p:ph type="sldNum" sz="quarter" idx="5"/>
          </p:nvPr>
        </p:nvSpPr>
        <p:spPr/>
        <p:txBody>
          <a:bodyPr/>
          <a:lstStyle/>
          <a:p>
            <a:fld id="{04067BE6-6F91-4DB0-896B-32BD7362129F}" type="slidenum">
              <a:rPr lang="en-US"/>
              <a:t>11</a:t>
            </a:fld>
            <a:endParaRPr lang="en-US"/>
          </a:p>
        </p:txBody>
      </p:sp>
    </p:spTree>
    <p:extLst>
      <p:ext uri="{BB962C8B-B14F-4D97-AF65-F5344CB8AC3E}">
        <p14:creationId xmlns:p14="http://schemas.microsoft.com/office/powerpoint/2010/main" val="1112605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notes – </a:t>
            </a:r>
          </a:p>
        </p:txBody>
      </p:sp>
      <p:sp>
        <p:nvSpPr>
          <p:cNvPr id="4" name="Slide Number Placeholder 3"/>
          <p:cNvSpPr>
            <a:spLocks noGrp="1"/>
          </p:cNvSpPr>
          <p:nvPr>
            <p:ph type="sldNum" sz="quarter" idx="5"/>
          </p:nvPr>
        </p:nvSpPr>
        <p:spPr/>
        <p:txBody>
          <a:bodyPr/>
          <a:lstStyle/>
          <a:p>
            <a:fld id="{04067BE6-6F91-4DB0-896B-32BD7362129F}" type="slidenum">
              <a:rPr lang="en-US" smtClean="0"/>
              <a:t>12</a:t>
            </a:fld>
            <a:endParaRPr lang="en-US"/>
          </a:p>
        </p:txBody>
      </p:sp>
    </p:spTree>
    <p:extLst>
      <p:ext uri="{BB962C8B-B14F-4D97-AF65-F5344CB8AC3E}">
        <p14:creationId xmlns:p14="http://schemas.microsoft.com/office/powerpoint/2010/main" val="14746299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445975" y="102907"/>
            <a:ext cx="10474900" cy="75434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10699750" cy="4530990"/>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F5E293D-84A8-DE4B-AEA5-5FC36490FA81}"/>
              </a:ext>
            </a:extLst>
          </p:cNvPr>
          <p:cNvSpPr txBox="1"/>
          <p:nvPr userDrawn="1"/>
        </p:nvSpPr>
        <p:spPr>
          <a:xfrm>
            <a:off x="1392226" y="-108858"/>
            <a:ext cx="0" cy="0"/>
          </a:xfrm>
          <a:prstGeom prst="rect">
            <a:avLst/>
          </a:prstGeom>
          <a:noFill/>
        </p:spPr>
        <p:txBody>
          <a:bodyPr wrap="none" rtlCol="0">
            <a:noAutofit/>
          </a:bodyPr>
          <a:lstStyle/>
          <a:p>
            <a:endParaRPr lang="en-US" sz="1250"/>
          </a:p>
        </p:txBody>
      </p:sp>
      <p:pic>
        <p:nvPicPr>
          <p:cNvPr id="8" name="Picture 7" descr="Logo&#10;&#10;Description automatically generated">
            <a:extLst>
              <a:ext uri="{FF2B5EF4-FFF2-40B4-BE49-F238E27FC236}">
                <a16:creationId xmlns:a16="http://schemas.microsoft.com/office/drawing/2014/main" id="{797160DA-3CD4-0B56-2171-544BA36ADC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564" y="6289758"/>
            <a:ext cx="588663" cy="389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Bullets Plus Tex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353035" y="1397000"/>
            <a:ext cx="6949965"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603250" y="1397000"/>
            <a:ext cx="2992438" cy="4530393"/>
          </a:xfrm>
        </p:spPr>
        <p:txBody>
          <a:bodyPr/>
          <a:lstStyle>
            <a:lvl1pPr>
              <a:defRPr sz="2333" b="1" i="0">
                <a:latin typeface="DM Sans" charset="0"/>
                <a:ea typeface="DM Sans" charset="0"/>
                <a:cs typeface="DM Sans" charset="0"/>
              </a:defRPr>
            </a:lvl1pPr>
            <a:lvl2pPr>
              <a:defRPr sz="2000" b="1" i="0">
                <a:latin typeface="DM Sans" charset="0"/>
                <a:ea typeface="DM Sans" charset="0"/>
                <a:cs typeface="DM Sans" charset="0"/>
              </a:defRPr>
            </a:lvl2pPr>
            <a:lvl3pPr>
              <a:defRPr sz="1500" b="1" i="0">
                <a:latin typeface="DM Sans" charset="0"/>
                <a:ea typeface="DM Sans" charset="0"/>
                <a:cs typeface="DM Sans" charset="0"/>
              </a:defRPr>
            </a:lvl3pPr>
            <a:lvl4pPr>
              <a:defRPr sz="1500" b="1" i="0">
                <a:latin typeface="DM Sans" charset="0"/>
                <a:ea typeface="DM Sans" charset="0"/>
                <a:cs typeface="DM Sans" charset="0"/>
              </a:defRPr>
            </a:lvl4pPr>
            <a:lvl5pPr>
              <a:defRPr sz="1500"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Text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3525865" y="1397000"/>
            <a:ext cx="7777135" cy="428755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00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Photo Text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109596"/>
            <a:ext cx="10858500" cy="747654"/>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077162" y="1397000"/>
            <a:ext cx="7225838"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D7BD261C-9408-734F-898D-84794120CF8C}"/>
              </a:ext>
            </a:extLst>
          </p:cNvPr>
          <p:cNvSpPr>
            <a:spLocks noGrp="1"/>
          </p:cNvSpPr>
          <p:nvPr>
            <p:ph type="pic" sz="quarter" idx="14"/>
          </p:nvPr>
        </p:nvSpPr>
        <p:spPr>
          <a:xfrm>
            <a:off x="603250" y="1397000"/>
            <a:ext cx="2903220" cy="4530990"/>
          </a:xfrm>
        </p:spPr>
        <p:txBody>
          <a:bodyPr/>
          <a:lstStyle/>
          <a:p>
            <a:r>
              <a:rPr lang="en-US"/>
              <a:t>Click icon to add picture</a:t>
            </a:r>
          </a:p>
        </p:txBody>
      </p:sp>
    </p:spTree>
    <p:extLst>
      <p:ext uri="{BB962C8B-B14F-4D97-AF65-F5344CB8AC3E}">
        <p14:creationId xmlns:p14="http://schemas.microsoft.com/office/powerpoint/2010/main" val="78448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arge Bullets Plus Tex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353035" y="1397000"/>
            <a:ext cx="6949965"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603250" y="1397000"/>
            <a:ext cx="2992438" cy="4530393"/>
          </a:xfrm>
        </p:spPr>
        <p:txBody>
          <a:bodyPr/>
          <a:lstStyle>
            <a:lvl1pPr>
              <a:defRPr sz="2333" b="1" i="0">
                <a:latin typeface="DM Sans" charset="0"/>
                <a:ea typeface="DM Sans" charset="0"/>
                <a:cs typeface="DM Sans" charset="0"/>
              </a:defRPr>
            </a:lvl1pPr>
            <a:lvl2pPr>
              <a:defRPr sz="2000" b="1" i="0">
                <a:latin typeface="DM Sans" charset="0"/>
                <a:ea typeface="DM Sans" charset="0"/>
                <a:cs typeface="DM Sans" charset="0"/>
              </a:defRPr>
            </a:lvl2pPr>
            <a:lvl3pPr>
              <a:defRPr sz="1500" b="1" i="0">
                <a:latin typeface="DM Sans" charset="0"/>
                <a:ea typeface="DM Sans" charset="0"/>
                <a:cs typeface="DM Sans" charset="0"/>
              </a:defRPr>
            </a:lvl3pPr>
            <a:lvl4pPr>
              <a:defRPr sz="1500" b="1" i="0">
                <a:latin typeface="DM Sans" charset="0"/>
                <a:ea typeface="DM Sans" charset="0"/>
                <a:cs typeface="DM Sans" charset="0"/>
              </a:defRPr>
            </a:lvl4pPr>
            <a:lvl5pPr>
              <a:defRPr sz="1500"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211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arge Bullets Plus 2 columns">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13900"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128822" y="1397000"/>
            <a:ext cx="7174178" cy="4530990"/>
          </a:xfrm>
          <a:prstGeom prst="rect">
            <a:avLst/>
          </a:prstGeom>
        </p:spPr>
        <p:txBody>
          <a:bodyPr numCol="2" spcCol="457200"/>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603250" y="1397529"/>
            <a:ext cx="2992438" cy="4530393"/>
          </a:xfrm>
        </p:spPr>
        <p:txBody>
          <a:bodyPr/>
          <a:lstStyle>
            <a:lvl1pPr>
              <a:defRPr sz="2333" b="1" i="0">
                <a:latin typeface="DM Sans" charset="0"/>
                <a:ea typeface="DM Sans" charset="0"/>
                <a:cs typeface="DM Sans" charset="0"/>
              </a:defRPr>
            </a:lvl1pPr>
            <a:lvl2pPr>
              <a:defRPr sz="2000" b="1" i="0">
                <a:latin typeface="DM Sans" charset="0"/>
                <a:ea typeface="DM Sans" charset="0"/>
                <a:cs typeface="DM Sans" charset="0"/>
              </a:defRPr>
            </a:lvl2pPr>
            <a:lvl3pPr>
              <a:defRPr sz="1500" b="1" i="0">
                <a:latin typeface="DM Sans" charset="0"/>
                <a:ea typeface="DM Sans" charset="0"/>
                <a:cs typeface="DM Sans" charset="0"/>
              </a:defRPr>
            </a:lvl3pPr>
            <a:lvl4pPr>
              <a:defRPr sz="1500" b="1" i="0">
                <a:latin typeface="DM Sans" charset="0"/>
                <a:ea typeface="DM Sans" charset="0"/>
                <a:cs typeface="DM Sans" charset="0"/>
              </a:defRPr>
            </a:lvl4pPr>
            <a:lvl5pPr>
              <a:defRPr sz="1500"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135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350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475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9183124B-FBD0-A14D-A68D-D7EDE462A400}"/>
              </a:ext>
            </a:extLst>
          </p:cNvPr>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Tree>
    <p:extLst>
      <p:ext uri="{BB962C8B-B14F-4D97-AF65-F5344CB8AC3E}">
        <p14:creationId xmlns:p14="http://schemas.microsoft.com/office/powerpoint/2010/main" val="348985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hart page">
    <p:spTree>
      <p:nvGrpSpPr>
        <p:cNvPr id="1" name=""/>
        <p:cNvGrpSpPr/>
        <p:nvPr/>
      </p:nvGrpSpPr>
      <p:grpSpPr>
        <a:xfrm>
          <a:off x="0" y="0"/>
          <a:ext cx="0" cy="0"/>
          <a:chOff x="0" y="0"/>
          <a:chExt cx="0" cy="0"/>
        </a:xfrm>
      </p:grpSpPr>
      <p:sp>
        <p:nvSpPr>
          <p:cNvPr id="2" name="Title 1"/>
          <p:cNvSpPr>
            <a:spLocks noGrp="1"/>
          </p:cNvSpPr>
          <p:nvPr>
            <p:ph type="title"/>
          </p:nvPr>
        </p:nvSpPr>
        <p:spPr>
          <a:xfrm>
            <a:off x="444500" y="126478"/>
            <a:ext cx="10858500" cy="73077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0098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603250" y="1910780"/>
            <a:ext cx="3747524" cy="4017211"/>
          </a:xfrm>
        </p:spPr>
        <p:txBody>
          <a:bodyPr anchor="b"/>
          <a:lstStyle>
            <a:lvl1pPr marL="0" indent="0">
              <a:lnSpc>
                <a:spcPct val="100000"/>
              </a:lnSpc>
              <a:spcBef>
                <a:spcPts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Chart explainer text</a:t>
            </a:r>
          </a:p>
        </p:txBody>
      </p:sp>
      <p:sp>
        <p:nvSpPr>
          <p:cNvPr id="12" name="Text Placeholder 6"/>
          <p:cNvSpPr>
            <a:spLocks noGrp="1"/>
          </p:cNvSpPr>
          <p:nvPr>
            <p:ph type="body" sz="quarter" idx="14" hasCustomPrompt="1"/>
          </p:nvPr>
        </p:nvSpPr>
        <p:spPr>
          <a:xfrm>
            <a:off x="1431715" y="6076415"/>
            <a:ext cx="2435640" cy="495836"/>
          </a:xfrm>
        </p:spPr>
        <p:txBody>
          <a:bodyPr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408946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able Slide 1">
    <p:spTree>
      <p:nvGrpSpPr>
        <p:cNvPr id="1" name=""/>
        <p:cNvGrpSpPr/>
        <p:nvPr/>
      </p:nvGrpSpPr>
      <p:grpSpPr>
        <a:xfrm>
          <a:off x="0" y="0"/>
          <a:ext cx="0" cy="0"/>
          <a:chOff x="0" y="0"/>
          <a:chExt cx="0" cy="0"/>
        </a:xfrm>
      </p:grpSpPr>
      <p:sp>
        <p:nvSpPr>
          <p:cNvPr id="2" name="Title 1"/>
          <p:cNvSpPr>
            <a:spLocks noGrp="1"/>
          </p:cNvSpPr>
          <p:nvPr>
            <p:ph type="title"/>
          </p:nvPr>
        </p:nvSpPr>
        <p:spPr>
          <a:xfrm>
            <a:off x="444500" y="126478"/>
            <a:ext cx="10858500" cy="73077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38306"/>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603250" y="1910780"/>
            <a:ext cx="2713870" cy="4017211"/>
          </a:xfrm>
        </p:spPr>
        <p:txBody>
          <a:bodyPr anchor="b"/>
          <a:lstStyle>
            <a:lvl1pPr marL="0" indent="0">
              <a:lnSpc>
                <a:spcPct val="100000"/>
              </a:lnSpc>
              <a:spcBef>
                <a:spcPts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Chart explainer text</a:t>
            </a:r>
          </a:p>
        </p:txBody>
      </p:sp>
      <p:sp>
        <p:nvSpPr>
          <p:cNvPr id="12" name="Text Placeholder 6"/>
          <p:cNvSpPr>
            <a:spLocks noGrp="1"/>
          </p:cNvSpPr>
          <p:nvPr>
            <p:ph type="body" sz="quarter" idx="14" hasCustomPrompt="1"/>
          </p:nvPr>
        </p:nvSpPr>
        <p:spPr>
          <a:xfrm>
            <a:off x="8867360" y="5432155"/>
            <a:ext cx="2435640" cy="495836"/>
          </a:xfrm>
        </p:spPr>
        <p:txBody>
          <a:bodyPr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184624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able Slide 2">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1"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4" hasCustomPrompt="1"/>
          </p:nvPr>
        </p:nvSpPr>
        <p:spPr>
          <a:xfrm>
            <a:off x="8867360" y="5432155"/>
            <a:ext cx="2435640" cy="495836"/>
          </a:xfrm>
        </p:spPr>
        <p:txBody>
          <a:bodyPr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1" name="Straight Connector 10">
            <a:extLst>
              <a:ext uri="{FF2B5EF4-FFF2-40B4-BE49-F238E27FC236}">
                <a16:creationId xmlns:a16="http://schemas.microsoft.com/office/drawing/2014/main" id="{55AB194E-9742-BF4A-8CFB-FE6070B17870}"/>
              </a:ext>
            </a:extLst>
          </p:cNvPr>
          <p:cNvCxnSpPr>
            <a:cxnSpLocks/>
          </p:cNvCxnSpPr>
          <p:nvPr userDrawn="1"/>
        </p:nvCxnSpPr>
        <p:spPr>
          <a:xfrm>
            <a:off x="445975" y="191422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67E36C5A-5DC3-FA4B-B61B-D597ED183863}"/>
              </a:ext>
            </a:extLst>
          </p:cNvPr>
          <p:cNvSpPr>
            <a:spLocks noGrp="1"/>
          </p:cNvSpPr>
          <p:nvPr>
            <p:ph type="subTitle" idx="1" hasCustomPrompt="1"/>
          </p:nvPr>
        </p:nvSpPr>
        <p:spPr>
          <a:xfrm>
            <a:off x="596485" y="1100136"/>
            <a:ext cx="10439146"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Tree>
    <p:extLst>
      <p:ext uri="{BB962C8B-B14F-4D97-AF65-F5344CB8AC3E}">
        <p14:creationId xmlns:p14="http://schemas.microsoft.com/office/powerpoint/2010/main" val="210812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Bullets Plus 2 columns">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13900"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128822" y="1397000"/>
            <a:ext cx="7174178" cy="4530990"/>
          </a:xfrm>
          <a:prstGeom prst="rect">
            <a:avLst/>
          </a:prstGeom>
        </p:spPr>
        <p:txBody>
          <a:bodyPr numCol="2" spcCol="457200"/>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603250" y="1397529"/>
            <a:ext cx="2992438" cy="4530393"/>
          </a:xfrm>
        </p:spPr>
        <p:txBody>
          <a:bodyPr/>
          <a:lstStyle>
            <a:lvl1pPr>
              <a:defRPr sz="2333" b="1" i="0">
                <a:latin typeface="DM Sans" charset="0"/>
                <a:ea typeface="DM Sans" charset="0"/>
                <a:cs typeface="DM Sans" charset="0"/>
              </a:defRPr>
            </a:lvl1pPr>
            <a:lvl2pPr>
              <a:defRPr sz="2000" b="1" i="0">
                <a:latin typeface="DM Sans" charset="0"/>
                <a:ea typeface="DM Sans" charset="0"/>
                <a:cs typeface="DM Sans" charset="0"/>
              </a:defRPr>
            </a:lvl2pPr>
            <a:lvl3pPr>
              <a:defRPr sz="1500" b="1" i="0">
                <a:latin typeface="DM Sans" charset="0"/>
                <a:ea typeface="DM Sans" charset="0"/>
                <a:cs typeface="DM Sans" charset="0"/>
              </a:defRPr>
            </a:lvl3pPr>
            <a:lvl4pPr>
              <a:defRPr sz="1500" b="1" i="0">
                <a:latin typeface="DM Sans" charset="0"/>
                <a:ea typeface="DM Sans" charset="0"/>
                <a:cs typeface="DM Sans" charset="0"/>
              </a:defRPr>
            </a:lvl4pPr>
            <a:lvl5pPr>
              <a:defRPr sz="1500"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Chart pag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itle 1">
            <a:extLst>
              <a:ext uri="{FF2B5EF4-FFF2-40B4-BE49-F238E27FC236}">
                <a16:creationId xmlns:a16="http://schemas.microsoft.com/office/drawing/2014/main" id="{3F2DDBD5-ABCB-EB4C-B7EF-8C6A5725E145}"/>
              </a:ext>
            </a:extLst>
          </p:cNvPr>
          <p:cNvSpPr>
            <a:spLocks noGrp="1"/>
          </p:cNvSpPr>
          <p:nvPr>
            <p:ph type="title"/>
          </p:nvPr>
        </p:nvSpPr>
        <p:spPr>
          <a:xfrm>
            <a:off x="603250" y="95250"/>
            <a:ext cx="10699750" cy="762001"/>
          </a:xfrm>
        </p:spPr>
        <p:txBody>
          <a:bodyPr anchor="ctr"/>
          <a:lstStyle>
            <a:lvl1pPr>
              <a:defRPr sz="2500" b="1" i="0">
                <a:latin typeface="DM Sans" pitchFamily="2" charset="77"/>
              </a:defRPr>
            </a:lvl1pPr>
          </a:lstStyle>
          <a:p>
            <a:r>
              <a:rPr lang="en-US"/>
              <a:t>Click to edit Master title style</a:t>
            </a:r>
          </a:p>
        </p:txBody>
      </p:sp>
      <p:cxnSp>
        <p:nvCxnSpPr>
          <p:cNvPr id="11" name="Straight Connector 10">
            <a:extLst>
              <a:ext uri="{FF2B5EF4-FFF2-40B4-BE49-F238E27FC236}">
                <a16:creationId xmlns:a16="http://schemas.microsoft.com/office/drawing/2014/main" id="{1893A5D2-FBCA-3043-A574-B21ADF2B2B0A}"/>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8867360" y="5432155"/>
            <a:ext cx="2435640" cy="495836"/>
          </a:xfrm>
        </p:spPr>
        <p:txBody>
          <a:bodyPr tIns="0" bIns="0"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userDrawn="1"/>
        </p:nvCxnSpPr>
        <p:spPr>
          <a:xfrm>
            <a:off x="445975" y="173304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596485" y="1012986"/>
            <a:ext cx="10439146"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Tree>
    <p:extLst>
      <p:ext uri="{BB962C8B-B14F-4D97-AF65-F5344CB8AC3E}">
        <p14:creationId xmlns:p14="http://schemas.microsoft.com/office/powerpoint/2010/main" val="372055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ar chart page - Dual title | 1">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itle 1">
            <a:extLst>
              <a:ext uri="{FF2B5EF4-FFF2-40B4-BE49-F238E27FC236}">
                <a16:creationId xmlns:a16="http://schemas.microsoft.com/office/drawing/2014/main" id="{3F2DDBD5-ABCB-EB4C-B7EF-8C6A5725E145}"/>
              </a:ext>
            </a:extLst>
          </p:cNvPr>
          <p:cNvSpPr>
            <a:spLocks noGrp="1"/>
          </p:cNvSpPr>
          <p:nvPr>
            <p:ph type="title" hasCustomPrompt="1"/>
          </p:nvPr>
        </p:nvSpPr>
        <p:spPr>
          <a:xfrm>
            <a:off x="444500" y="95783"/>
            <a:ext cx="5048935" cy="761467"/>
          </a:xfrm>
        </p:spPr>
        <p:txBody>
          <a:bodyPr anchor="ctr"/>
          <a:lstStyle>
            <a:lvl1pPr>
              <a:defRPr sz="2500" b="1" i="0">
                <a:latin typeface="DM Sans" pitchFamily="2" charset="77"/>
              </a:defRPr>
            </a:lvl1pPr>
          </a:lstStyle>
          <a:p>
            <a:r>
              <a:rPr lang="en-US"/>
              <a:t>Click to edit chart 1 title</a:t>
            </a:r>
          </a:p>
        </p:txBody>
      </p:sp>
      <p:cxnSp>
        <p:nvCxnSpPr>
          <p:cNvPr id="11" name="Straight Connector 10">
            <a:extLst>
              <a:ext uri="{FF2B5EF4-FFF2-40B4-BE49-F238E27FC236}">
                <a16:creationId xmlns:a16="http://schemas.microsoft.com/office/drawing/2014/main" id="{1893A5D2-FBCA-3043-A574-B21ADF2B2B0A}"/>
              </a:ext>
            </a:extLst>
          </p:cNvPr>
          <p:cNvCxnSpPr>
            <a:cxnSpLocks/>
          </p:cNvCxnSpPr>
          <p:nvPr userDrawn="1"/>
        </p:nvCxnSpPr>
        <p:spPr>
          <a:xfrm>
            <a:off x="445975" y="84912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1357973"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userDrawn="1"/>
        </p:nvCxnSpPr>
        <p:spPr>
          <a:xfrm>
            <a:off x="445975" y="172492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596486" y="1004863"/>
            <a:ext cx="6756147"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
        <p:nvSpPr>
          <p:cNvPr id="3" name="Text Placeholder 2">
            <a:extLst>
              <a:ext uri="{FF2B5EF4-FFF2-40B4-BE49-F238E27FC236}">
                <a16:creationId xmlns:a16="http://schemas.microsoft.com/office/drawing/2014/main" id="{4E67EE29-D7F6-C847-852E-72B8CAA448E6}"/>
              </a:ext>
            </a:extLst>
          </p:cNvPr>
          <p:cNvSpPr>
            <a:spLocks noGrp="1"/>
          </p:cNvSpPr>
          <p:nvPr>
            <p:ph type="body" sz="quarter" idx="15" hasCustomPrompt="1"/>
          </p:nvPr>
        </p:nvSpPr>
        <p:spPr>
          <a:xfrm>
            <a:off x="6200662" y="94950"/>
            <a:ext cx="5102338" cy="762300"/>
          </a:xfrm>
        </p:spPr>
        <p:txBody>
          <a:bodyPr anchor="ctr"/>
          <a:lstStyle>
            <a:lvl1pPr>
              <a:buFontTx/>
              <a:buNone/>
              <a:defRPr sz="2500" b="1" i="0">
                <a:latin typeface="DM Sans" pitchFamily="2" charset="77"/>
              </a:defRPr>
            </a:lvl1pPr>
            <a:lvl2pPr>
              <a:buNone/>
              <a:defRPr/>
            </a:lvl2pPr>
          </a:lstStyle>
          <a:p>
            <a:pPr lvl="0"/>
            <a:r>
              <a:rPr lang="en-US"/>
              <a:t>Click to edit chart 2 title</a:t>
            </a:r>
          </a:p>
        </p:txBody>
      </p:sp>
      <p:sp>
        <p:nvSpPr>
          <p:cNvPr id="9" name="Text Placeholder 6">
            <a:extLst>
              <a:ext uri="{FF2B5EF4-FFF2-40B4-BE49-F238E27FC236}">
                <a16:creationId xmlns:a16="http://schemas.microsoft.com/office/drawing/2014/main" id="{89BD0771-7602-674A-B830-011F4C023354}"/>
              </a:ext>
            </a:extLst>
          </p:cNvPr>
          <p:cNvSpPr>
            <a:spLocks noGrp="1"/>
          </p:cNvSpPr>
          <p:nvPr>
            <p:ph type="body" sz="quarter" idx="16" hasCustomPrompt="1"/>
          </p:nvPr>
        </p:nvSpPr>
        <p:spPr>
          <a:xfrm>
            <a:off x="6149258"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296395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ar chart page - Dual title | 2">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itle 1">
            <a:extLst>
              <a:ext uri="{FF2B5EF4-FFF2-40B4-BE49-F238E27FC236}">
                <a16:creationId xmlns:a16="http://schemas.microsoft.com/office/drawing/2014/main" id="{3F2DDBD5-ABCB-EB4C-B7EF-8C6A5725E145}"/>
              </a:ext>
            </a:extLst>
          </p:cNvPr>
          <p:cNvSpPr>
            <a:spLocks noGrp="1"/>
          </p:cNvSpPr>
          <p:nvPr>
            <p:ph type="title" hasCustomPrompt="1"/>
          </p:nvPr>
        </p:nvSpPr>
        <p:spPr>
          <a:xfrm>
            <a:off x="444500" y="95250"/>
            <a:ext cx="5048935" cy="762000"/>
          </a:xfrm>
        </p:spPr>
        <p:txBody>
          <a:bodyPr tIns="0" bIns="0" anchor="ctr"/>
          <a:lstStyle>
            <a:lvl1pPr>
              <a:defRPr sz="2500" b="1" i="0">
                <a:latin typeface="DM Sans" pitchFamily="2" charset="77"/>
              </a:defRPr>
            </a:lvl1pPr>
          </a:lstStyle>
          <a:p>
            <a:r>
              <a:rPr lang="en-US"/>
              <a:t>Click to edit chart 1 title</a:t>
            </a:r>
          </a:p>
        </p:txBody>
      </p: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1124457"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userDrawn="1"/>
        </p:nvCxnSpPr>
        <p:spPr>
          <a:xfrm>
            <a:off x="445975" y="864442"/>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4E67EE29-D7F6-C847-852E-72B8CAA448E6}"/>
              </a:ext>
            </a:extLst>
          </p:cNvPr>
          <p:cNvSpPr>
            <a:spLocks noGrp="1"/>
          </p:cNvSpPr>
          <p:nvPr>
            <p:ph type="body" sz="quarter" idx="15" hasCustomPrompt="1"/>
          </p:nvPr>
        </p:nvSpPr>
        <p:spPr>
          <a:xfrm>
            <a:off x="6065991" y="94950"/>
            <a:ext cx="5102338" cy="762834"/>
          </a:xfrm>
        </p:spPr>
        <p:txBody>
          <a:bodyPr tIns="0" bIns="0" anchor="ctr"/>
          <a:lstStyle>
            <a:lvl1pPr>
              <a:buFontTx/>
              <a:buNone/>
              <a:defRPr sz="2500" b="1" i="0">
                <a:latin typeface="DM Sans" pitchFamily="2" charset="77"/>
              </a:defRPr>
            </a:lvl1pPr>
            <a:lvl2pPr>
              <a:buNone/>
              <a:defRPr/>
            </a:lvl2pPr>
          </a:lstStyle>
          <a:p>
            <a:pPr lvl="0"/>
            <a:r>
              <a:rPr lang="en-US"/>
              <a:t>Click to edit chart 2 title</a:t>
            </a:r>
          </a:p>
        </p:txBody>
      </p:sp>
      <p:sp>
        <p:nvSpPr>
          <p:cNvPr id="7" name="Text Placeholder 6">
            <a:extLst>
              <a:ext uri="{FF2B5EF4-FFF2-40B4-BE49-F238E27FC236}">
                <a16:creationId xmlns:a16="http://schemas.microsoft.com/office/drawing/2014/main" id="{970FA3EF-A24E-3249-A85C-B0111CE0537C}"/>
              </a:ext>
            </a:extLst>
          </p:cNvPr>
          <p:cNvSpPr>
            <a:spLocks noGrp="1"/>
          </p:cNvSpPr>
          <p:nvPr>
            <p:ph type="body" sz="quarter" idx="16" hasCustomPrompt="1"/>
          </p:nvPr>
        </p:nvSpPr>
        <p:spPr>
          <a:xfrm>
            <a:off x="6032500"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192380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Chart page">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1"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71042"/>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4" hasCustomPrompt="1"/>
          </p:nvPr>
        </p:nvSpPr>
        <p:spPr>
          <a:xfrm>
            <a:off x="8867360" y="5432155"/>
            <a:ext cx="2435640" cy="495836"/>
          </a:xfrm>
        </p:spPr>
        <p:txBody>
          <a:bodyPr tIns="0" bIns="0" anchor="b"/>
          <a:lstStyle>
            <a:lvl1pPr marL="0" indent="0">
              <a:buNone/>
              <a:defRPr sz="1167" baseline="0">
                <a:solidFill>
                  <a:srgbClr val="BCBEC0"/>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6" name="Straight Connector 15">
            <a:extLst>
              <a:ext uri="{FF2B5EF4-FFF2-40B4-BE49-F238E27FC236}">
                <a16:creationId xmlns:a16="http://schemas.microsoft.com/office/drawing/2014/main" id="{4E2A439B-99D2-834B-815B-E7BE01E1BD98}"/>
              </a:ext>
            </a:extLst>
          </p:cNvPr>
          <p:cNvCxnSpPr>
            <a:cxnSpLocks/>
          </p:cNvCxnSpPr>
          <p:nvPr userDrawn="1"/>
        </p:nvCxnSpPr>
        <p:spPr>
          <a:xfrm>
            <a:off x="444500" y="1750751"/>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2B1729BE-8EF2-084F-BA08-B71DDBBF5E4E}"/>
              </a:ext>
            </a:extLst>
          </p:cNvPr>
          <p:cNvSpPr>
            <a:spLocks noGrp="1"/>
          </p:cNvSpPr>
          <p:nvPr>
            <p:ph type="subTitle" idx="1" hasCustomPrompt="1"/>
          </p:nvPr>
        </p:nvSpPr>
        <p:spPr>
          <a:xfrm>
            <a:off x="596485" y="1026777"/>
            <a:ext cx="10706515"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Tree>
    <p:extLst>
      <p:ext uri="{BB962C8B-B14F-4D97-AF65-F5344CB8AC3E}">
        <p14:creationId xmlns:p14="http://schemas.microsoft.com/office/powerpoint/2010/main" val="81802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mputer">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9376475" y="1397000"/>
            <a:ext cx="1926526" cy="2966183"/>
          </a:xfrm>
        </p:spPr>
        <p:txBody>
          <a:bodyPr anchor="t"/>
          <a:lstStyle>
            <a:lvl1pPr marL="0" indent="0">
              <a:lnSpc>
                <a:spcPct val="100000"/>
              </a:lnSpc>
              <a:spcBef>
                <a:spcPts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Explainer text</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3313" y="1263222"/>
            <a:ext cx="9608343" cy="5039043"/>
          </a:xfrm>
          <a:prstGeom prst="rect">
            <a:avLst/>
          </a:prstGeom>
        </p:spPr>
      </p:pic>
      <p:sp>
        <p:nvSpPr>
          <p:cNvPr id="11" name="Picture Placeholder 10"/>
          <p:cNvSpPr>
            <a:spLocks noGrp="1"/>
          </p:cNvSpPr>
          <p:nvPr>
            <p:ph type="pic" sz="quarter" idx="14" hasCustomPrompt="1"/>
          </p:nvPr>
        </p:nvSpPr>
        <p:spPr>
          <a:xfrm>
            <a:off x="2010629" y="1437313"/>
            <a:ext cx="6797040" cy="4351020"/>
          </a:xfrm>
        </p:spPr>
        <p:txBody>
          <a:bodyPr/>
          <a:lstStyle>
            <a:lvl1pPr marL="0" indent="0">
              <a:buNone/>
              <a:defRPr baseline="0"/>
            </a:lvl1pPr>
          </a:lstStyle>
          <a:p>
            <a:r>
              <a:rPr lang="en-US"/>
              <a:t> Click the icon to insert or drag &amp; drop screenshot or photo here</a:t>
            </a:r>
          </a:p>
        </p:txBody>
      </p:sp>
    </p:spTree>
    <p:extLst>
      <p:ext uri="{BB962C8B-B14F-4D97-AF65-F5344CB8AC3E}">
        <p14:creationId xmlns:p14="http://schemas.microsoft.com/office/powerpoint/2010/main" val="275014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comput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58018" y="857250"/>
            <a:ext cx="8779983" cy="6008062"/>
          </a:xfrm>
          <a:prstGeom prst="rect">
            <a:avLst/>
          </a:prstGeom>
        </p:spPr>
      </p:pic>
      <p:sp>
        <p:nvSpPr>
          <p:cNvPr id="2" name="Title 1"/>
          <p:cNvSpPr>
            <a:spLocks noGrp="1"/>
          </p:cNvSpPr>
          <p:nvPr>
            <p:ph type="title"/>
          </p:nvPr>
        </p:nvSpPr>
        <p:spPr>
          <a:xfrm>
            <a:off x="603250" y="95251"/>
            <a:ext cx="1069975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603250" y="1397000"/>
            <a:ext cx="2216595" cy="2651980"/>
          </a:xfrm>
        </p:spPr>
        <p:txBody>
          <a:bodyPr anchor="t"/>
          <a:lstStyle>
            <a:lvl1pPr marL="0" indent="0">
              <a:lnSpc>
                <a:spcPct val="100000"/>
              </a:lnSpc>
              <a:spcBef>
                <a:spcPts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Explainer text</a:t>
            </a:r>
          </a:p>
        </p:txBody>
      </p:sp>
      <p:sp>
        <p:nvSpPr>
          <p:cNvPr id="11" name="Picture Placeholder 10"/>
          <p:cNvSpPr>
            <a:spLocks noGrp="1"/>
          </p:cNvSpPr>
          <p:nvPr>
            <p:ph type="pic" sz="quarter" idx="14" hasCustomPrompt="1"/>
          </p:nvPr>
        </p:nvSpPr>
        <p:spPr>
          <a:xfrm>
            <a:off x="3629187" y="1397001"/>
            <a:ext cx="7348779" cy="4647339"/>
          </a:xfrm>
        </p:spPr>
        <p:txBody>
          <a:bodyPr/>
          <a:lstStyle>
            <a:lvl1pPr marL="0" indent="0">
              <a:buNone/>
              <a:defRPr baseline="0"/>
            </a:lvl1pPr>
          </a:lstStyle>
          <a:p>
            <a:r>
              <a:rPr lang="en-US"/>
              <a:t>  Click the icon to insert or drag &amp; drop screenshot or photo here</a:t>
            </a:r>
          </a:p>
        </p:txBody>
      </p:sp>
    </p:spTree>
    <p:extLst>
      <p:ext uri="{BB962C8B-B14F-4D97-AF65-F5344CB8AC3E}">
        <p14:creationId xmlns:p14="http://schemas.microsoft.com/office/powerpoint/2010/main" val="399623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hone 3">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5337" y="95250"/>
            <a:ext cx="4189752" cy="6858301"/>
          </a:xfrm>
          <a:prstGeom prst="rect">
            <a:avLst/>
          </a:prstGeom>
        </p:spPr>
      </p:pic>
      <p:sp>
        <p:nvSpPr>
          <p:cNvPr id="2" name="Title 1"/>
          <p:cNvSpPr>
            <a:spLocks noGrp="1"/>
          </p:cNvSpPr>
          <p:nvPr>
            <p:ph type="title"/>
          </p:nvPr>
        </p:nvSpPr>
        <p:spPr>
          <a:xfrm>
            <a:off x="603250" y="95250"/>
            <a:ext cx="6732614"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1"/>
            <a:ext cx="4522643" cy="3182389"/>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70489"/>
            <a:ext cx="69802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4"/>
          </p:nvPr>
        </p:nvSpPr>
        <p:spPr>
          <a:xfrm>
            <a:off x="7765342" y="444012"/>
            <a:ext cx="2748444" cy="5787572"/>
          </a:xfrm>
          <a:prstGeom prst="roundRect">
            <a:avLst>
              <a:gd name="adj" fmla="val 12706"/>
            </a:avLst>
          </a:prstGeom>
        </p:spPr>
        <p:txBody>
          <a:bodyPr/>
          <a:lstStyle/>
          <a:p>
            <a:r>
              <a:rPr lang="en-US"/>
              <a:t>Click icon to add picture</a:t>
            </a:r>
          </a:p>
        </p:txBody>
      </p:sp>
    </p:spTree>
    <p:extLst>
      <p:ext uri="{BB962C8B-B14F-4D97-AF65-F5344CB8AC3E}">
        <p14:creationId xmlns:p14="http://schemas.microsoft.com/office/powerpoint/2010/main" val="90896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hone 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5812" y="95250"/>
            <a:ext cx="4189752" cy="6858301"/>
          </a:xfrm>
          <a:prstGeom prst="rect">
            <a:avLst/>
          </a:prstGeom>
        </p:spPr>
      </p:pic>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03656" y="95250"/>
            <a:ext cx="4189752" cy="6858301"/>
          </a:xfrm>
          <a:prstGeom prst="rect">
            <a:avLst/>
          </a:prstGeom>
        </p:spPr>
      </p:pic>
      <p:sp>
        <p:nvSpPr>
          <p:cNvPr id="18" name="Picture Placeholder 14"/>
          <p:cNvSpPr>
            <a:spLocks noGrp="1"/>
          </p:cNvSpPr>
          <p:nvPr>
            <p:ph type="pic" sz="quarter" idx="15"/>
          </p:nvPr>
        </p:nvSpPr>
        <p:spPr>
          <a:xfrm>
            <a:off x="8753661" y="444012"/>
            <a:ext cx="2748444" cy="5787572"/>
          </a:xfrm>
          <a:prstGeom prst="roundRect">
            <a:avLst>
              <a:gd name="adj" fmla="val 12706"/>
            </a:avLst>
          </a:prstGeom>
        </p:spPr>
        <p:txBody>
          <a:bodyPr/>
          <a:lstStyle/>
          <a:p>
            <a:r>
              <a:rPr lang="en-US"/>
              <a:t>Click icon to add picture</a:t>
            </a:r>
          </a:p>
        </p:txBody>
      </p:sp>
      <p:sp>
        <p:nvSpPr>
          <p:cNvPr id="2" name="Title 1"/>
          <p:cNvSpPr>
            <a:spLocks noGrp="1"/>
          </p:cNvSpPr>
          <p:nvPr>
            <p:ph type="title"/>
          </p:nvPr>
        </p:nvSpPr>
        <p:spPr>
          <a:xfrm>
            <a:off x="444500" y="148343"/>
            <a:ext cx="4669941" cy="708908"/>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1"/>
            <a:ext cx="3878747" cy="3182389"/>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461680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4"/>
          </p:nvPr>
        </p:nvSpPr>
        <p:spPr>
          <a:xfrm>
            <a:off x="5375817" y="444012"/>
            <a:ext cx="2748444" cy="5787572"/>
          </a:xfrm>
          <a:prstGeom prst="roundRect">
            <a:avLst>
              <a:gd name="adj" fmla="val 12706"/>
            </a:avLst>
          </a:prstGeom>
        </p:spPr>
        <p:txBody>
          <a:bodyPr/>
          <a:lstStyle/>
          <a:p>
            <a:r>
              <a:rPr lang="en-US"/>
              <a:t>Click icon to add picture</a:t>
            </a:r>
          </a:p>
        </p:txBody>
      </p:sp>
    </p:spTree>
    <p:extLst>
      <p:ext uri="{BB962C8B-B14F-4D97-AF65-F5344CB8AC3E}">
        <p14:creationId xmlns:p14="http://schemas.microsoft.com/office/powerpoint/2010/main" val="398363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ablet 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6" y="870489"/>
            <a:ext cx="5843754"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70293" y="241325"/>
            <a:ext cx="5048562" cy="6616676"/>
          </a:xfrm>
          <a:prstGeom prst="rect">
            <a:avLst/>
          </a:prstGeom>
        </p:spPr>
      </p:pic>
      <p:sp>
        <p:nvSpPr>
          <p:cNvPr id="2" name="Title 1"/>
          <p:cNvSpPr>
            <a:spLocks noGrp="1"/>
          </p:cNvSpPr>
          <p:nvPr>
            <p:ph type="title"/>
          </p:nvPr>
        </p:nvSpPr>
        <p:spPr>
          <a:xfrm>
            <a:off x="444501" y="126857"/>
            <a:ext cx="5858144" cy="73039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5441089" cy="3379542"/>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18"/>
          <p:cNvSpPr>
            <a:spLocks noGrp="1"/>
          </p:cNvSpPr>
          <p:nvPr>
            <p:ph type="pic" sz="quarter" idx="14" hasCustomPrompt="1"/>
          </p:nvPr>
        </p:nvSpPr>
        <p:spPr>
          <a:xfrm>
            <a:off x="6815667" y="882372"/>
            <a:ext cx="3719286" cy="4916714"/>
          </a:xfrm>
        </p:spPr>
        <p:txBody>
          <a:bodyPr/>
          <a:lstStyle>
            <a:lvl1pPr marL="0" indent="0">
              <a:buNone/>
              <a:defRPr/>
            </a:lvl1pPr>
          </a:lstStyle>
          <a:p>
            <a:r>
              <a:rPr lang="en-US"/>
              <a:t>Click the icon to insert or drag &amp; drop screenshot or photo here</a:t>
            </a:r>
          </a:p>
        </p:txBody>
      </p:sp>
    </p:spTree>
    <p:extLst>
      <p:ext uri="{BB962C8B-B14F-4D97-AF65-F5344CB8AC3E}">
        <p14:creationId xmlns:p14="http://schemas.microsoft.com/office/powerpoint/2010/main" val="214014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io Page">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6096000" y="0"/>
            <a:ext cx="6096000" cy="6858000"/>
          </a:xfrm>
        </p:spPr>
        <p:txBody>
          <a:bodyPr/>
          <a:lstStyle>
            <a:lvl1pPr marL="0" indent="0">
              <a:buNone/>
              <a:defRPr/>
            </a:lvl1pPr>
          </a:lstStyle>
          <a:p>
            <a:r>
              <a:rPr lang="en-US"/>
              <a:t>Insert photo here</a:t>
            </a:r>
          </a:p>
        </p:txBody>
      </p:sp>
      <p:sp>
        <p:nvSpPr>
          <p:cNvPr id="2" name="Title 1"/>
          <p:cNvSpPr>
            <a:spLocks noGrp="1"/>
          </p:cNvSpPr>
          <p:nvPr>
            <p:ph type="title" hasCustomPrompt="1"/>
          </p:nvPr>
        </p:nvSpPr>
        <p:spPr>
          <a:xfrm>
            <a:off x="1614716" y="1215572"/>
            <a:ext cx="4027715" cy="1738016"/>
          </a:xfrm>
        </p:spPr>
        <p:txBody>
          <a:bodyPr anchor="b"/>
          <a:lstStyle>
            <a:lvl1pPr>
              <a:defRPr sz="3333" b="0">
                <a:latin typeface="+mn-lt"/>
              </a:defRPr>
            </a:lvl1pPr>
          </a:lstStyle>
          <a:p>
            <a:r>
              <a:rPr lang="en-US"/>
              <a:t>Insert Name</a:t>
            </a:r>
          </a:p>
        </p:txBody>
      </p:sp>
      <p:sp>
        <p:nvSpPr>
          <p:cNvPr id="7" name="Text Placeholder 6"/>
          <p:cNvSpPr>
            <a:spLocks noGrp="1"/>
          </p:cNvSpPr>
          <p:nvPr>
            <p:ph type="body" sz="quarter" idx="13" hasCustomPrompt="1"/>
          </p:nvPr>
        </p:nvSpPr>
        <p:spPr>
          <a:xfrm>
            <a:off x="956353" y="4014110"/>
            <a:ext cx="4686078" cy="2092057"/>
          </a:xfrm>
          <a:prstGeom prst="rect">
            <a:avLst/>
          </a:prstGeom>
        </p:spPr>
        <p:txBody>
          <a:bodyPr/>
          <a:lstStyle>
            <a:lvl1pPr marL="0" indent="0">
              <a:spcAft>
                <a:spcPts val="0"/>
              </a:spcAft>
              <a:buNone/>
              <a:defRPr sz="1500" baseline="0"/>
            </a:lvl1pPr>
            <a:lvl2pPr marL="190492" indent="0">
              <a:spcAft>
                <a:spcPts val="0"/>
              </a:spcAft>
              <a:buNone/>
              <a:defRPr sz="1500"/>
            </a:lvl2pPr>
            <a:lvl3pPr marL="380985" indent="0">
              <a:spcAft>
                <a:spcPts val="0"/>
              </a:spcAft>
              <a:buNone/>
              <a:defRPr sz="1500"/>
            </a:lvl3pPr>
            <a:lvl4pPr marL="571477" indent="0">
              <a:spcAft>
                <a:spcPts val="0"/>
              </a:spcAft>
              <a:buNone/>
              <a:defRPr sz="1500"/>
            </a:lvl4pPr>
            <a:lvl5pPr marL="761970" indent="0">
              <a:spcAft>
                <a:spcPts val="0"/>
              </a:spcAft>
              <a:buNone/>
              <a:defRPr sz="1500"/>
            </a:lvl5pPr>
          </a:lstStyle>
          <a:p>
            <a:pPr lvl="0"/>
            <a:r>
              <a:rPr lang="en-US"/>
              <a:t>Insert Bio</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493" y="2485572"/>
            <a:ext cx="385472" cy="392527"/>
          </a:xfrm>
          <a:prstGeom prst="rect">
            <a:avLst/>
          </a:prstGeom>
        </p:spPr>
      </p:pic>
      <p:cxnSp>
        <p:nvCxnSpPr>
          <p:cNvPr id="13" name="Straight Connector 12"/>
          <p:cNvCxnSpPr/>
          <p:nvPr userDrawn="1"/>
        </p:nvCxnSpPr>
        <p:spPr>
          <a:xfrm>
            <a:off x="956353" y="3156858"/>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956353" y="3864429"/>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956353" y="3156858"/>
            <a:ext cx="4686078" cy="687928"/>
          </a:xfrm>
        </p:spPr>
        <p:txBody>
          <a:bodyPr anchor="ctr"/>
          <a:lstStyle>
            <a:lvl1pPr marL="0" indent="0">
              <a:buNone/>
              <a:defRPr sz="2000">
                <a:solidFill>
                  <a:srgbClr val="808285"/>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Job Title</a:t>
            </a:r>
          </a:p>
        </p:txBody>
      </p:sp>
      <p:sp>
        <p:nvSpPr>
          <p:cNvPr id="9" name="Slide Number Placeholder 4">
            <a:extLst>
              <a:ext uri="{FF2B5EF4-FFF2-40B4-BE49-F238E27FC236}">
                <a16:creationId xmlns:a16="http://schemas.microsoft.com/office/drawing/2014/main" id="{BCA10309-DD1F-F345-B2A8-60C123330296}"/>
              </a:ext>
            </a:extLst>
          </p:cNvPr>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Tree>
    <p:extLst>
      <p:ext uri="{BB962C8B-B14F-4D97-AF65-F5344CB8AC3E}">
        <p14:creationId xmlns:p14="http://schemas.microsoft.com/office/powerpoint/2010/main" val="5256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io Pag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D98112-3A9F-0945-8BE7-39A5C3361C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262"/>
            <a:ext cx="12192000" cy="6867262"/>
          </a:xfrm>
          <a:prstGeom prst="rect">
            <a:avLst/>
          </a:prstGeom>
        </p:spPr>
      </p:pic>
      <p:sp>
        <p:nvSpPr>
          <p:cNvPr id="11" name="Picture Placeholder 10"/>
          <p:cNvSpPr>
            <a:spLocks noGrp="1"/>
          </p:cNvSpPr>
          <p:nvPr>
            <p:ph type="pic" sz="quarter" idx="14" hasCustomPrompt="1"/>
          </p:nvPr>
        </p:nvSpPr>
        <p:spPr>
          <a:xfrm>
            <a:off x="6096000" y="0"/>
            <a:ext cx="6096000" cy="6858000"/>
          </a:xfrm>
        </p:spPr>
        <p:txBody>
          <a:bodyPr/>
          <a:lstStyle>
            <a:lvl1pPr marL="0" indent="0">
              <a:buNone/>
              <a:defRPr/>
            </a:lvl1pPr>
          </a:lstStyle>
          <a:p>
            <a:r>
              <a:rPr lang="en-US"/>
              <a:t>Insert photo here</a:t>
            </a:r>
          </a:p>
        </p:txBody>
      </p:sp>
      <p:sp>
        <p:nvSpPr>
          <p:cNvPr id="2" name="Title 1"/>
          <p:cNvSpPr>
            <a:spLocks noGrp="1"/>
          </p:cNvSpPr>
          <p:nvPr>
            <p:ph type="title" hasCustomPrompt="1"/>
          </p:nvPr>
        </p:nvSpPr>
        <p:spPr>
          <a:xfrm>
            <a:off x="1614716" y="1215572"/>
            <a:ext cx="4027715" cy="1738016"/>
          </a:xfrm>
        </p:spPr>
        <p:txBody>
          <a:bodyPr anchor="b"/>
          <a:lstStyle>
            <a:lvl1pPr>
              <a:defRPr sz="3333" b="0">
                <a:latin typeface="+mn-lt"/>
              </a:defRPr>
            </a:lvl1pPr>
          </a:lstStyle>
          <a:p>
            <a:r>
              <a:rPr lang="en-US"/>
              <a:t>Insert Name</a:t>
            </a:r>
          </a:p>
        </p:txBody>
      </p:sp>
      <p:sp>
        <p:nvSpPr>
          <p:cNvPr id="7" name="Text Placeholder 6"/>
          <p:cNvSpPr>
            <a:spLocks noGrp="1"/>
          </p:cNvSpPr>
          <p:nvPr>
            <p:ph type="body" sz="quarter" idx="13" hasCustomPrompt="1"/>
          </p:nvPr>
        </p:nvSpPr>
        <p:spPr>
          <a:xfrm>
            <a:off x="956353" y="4014110"/>
            <a:ext cx="4686078" cy="2092057"/>
          </a:xfrm>
          <a:prstGeom prst="rect">
            <a:avLst/>
          </a:prstGeom>
        </p:spPr>
        <p:txBody>
          <a:bodyPr/>
          <a:lstStyle>
            <a:lvl1pPr marL="0" indent="0">
              <a:spcAft>
                <a:spcPts val="0"/>
              </a:spcAft>
              <a:buNone/>
              <a:defRPr sz="1500" baseline="0"/>
            </a:lvl1pPr>
            <a:lvl2pPr marL="190492" indent="0">
              <a:spcAft>
                <a:spcPts val="0"/>
              </a:spcAft>
              <a:buNone/>
              <a:defRPr sz="1500"/>
            </a:lvl2pPr>
            <a:lvl3pPr marL="380985" indent="0">
              <a:spcAft>
                <a:spcPts val="0"/>
              </a:spcAft>
              <a:buNone/>
              <a:defRPr sz="1500"/>
            </a:lvl3pPr>
            <a:lvl4pPr marL="571477" indent="0">
              <a:spcAft>
                <a:spcPts val="0"/>
              </a:spcAft>
              <a:buNone/>
              <a:defRPr sz="1500"/>
            </a:lvl4pPr>
            <a:lvl5pPr marL="761970" indent="0">
              <a:spcAft>
                <a:spcPts val="0"/>
              </a:spcAft>
              <a:buNone/>
              <a:defRPr sz="1500"/>
            </a:lvl5pPr>
          </a:lstStyle>
          <a:p>
            <a:pPr lvl="0"/>
            <a:r>
              <a:rPr lang="en-US"/>
              <a:t>Insert Bio</a:t>
            </a: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493" y="2485572"/>
            <a:ext cx="385472" cy="392527"/>
          </a:xfrm>
          <a:prstGeom prst="rect">
            <a:avLst/>
          </a:prstGeom>
        </p:spPr>
      </p:pic>
      <p:cxnSp>
        <p:nvCxnSpPr>
          <p:cNvPr id="13" name="Straight Connector 12"/>
          <p:cNvCxnSpPr/>
          <p:nvPr userDrawn="1"/>
        </p:nvCxnSpPr>
        <p:spPr>
          <a:xfrm>
            <a:off x="956353" y="3156858"/>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956353" y="3864429"/>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956353" y="3156858"/>
            <a:ext cx="4686078" cy="687928"/>
          </a:xfrm>
        </p:spPr>
        <p:txBody>
          <a:bodyPr anchor="ctr"/>
          <a:lstStyle>
            <a:lvl1pPr marL="0" indent="0">
              <a:buNone/>
              <a:defRPr sz="2000">
                <a:solidFill>
                  <a:srgbClr val="808285"/>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Job Title</a:t>
            </a:r>
          </a:p>
        </p:txBody>
      </p:sp>
      <p:sp>
        <p:nvSpPr>
          <p:cNvPr id="10" name="Slide Number Placeholder 4">
            <a:extLst>
              <a:ext uri="{FF2B5EF4-FFF2-40B4-BE49-F238E27FC236}">
                <a16:creationId xmlns:a16="http://schemas.microsoft.com/office/drawing/2014/main" id="{416FB656-20F5-A34E-AFB9-E10647E29DF9}"/>
              </a:ext>
            </a:extLst>
          </p:cNvPr>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Tree>
    <p:extLst>
      <p:ext uri="{BB962C8B-B14F-4D97-AF65-F5344CB8AC3E}">
        <p14:creationId xmlns:p14="http://schemas.microsoft.com/office/powerpoint/2010/main" val="404465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tats Page 1">
    <p:spTree>
      <p:nvGrpSpPr>
        <p:cNvPr id="1" name=""/>
        <p:cNvGrpSpPr/>
        <p:nvPr/>
      </p:nvGrpSpPr>
      <p:grpSpPr>
        <a:xfrm>
          <a:off x="0" y="0"/>
          <a:ext cx="0" cy="0"/>
          <a:chOff x="0" y="0"/>
          <a:chExt cx="0" cy="0"/>
        </a:xfrm>
      </p:grpSpPr>
      <p:sp>
        <p:nvSpPr>
          <p:cNvPr id="2" name="Title 1"/>
          <p:cNvSpPr>
            <a:spLocks noGrp="1"/>
          </p:cNvSpPr>
          <p:nvPr>
            <p:ph type="title"/>
          </p:nvPr>
        </p:nvSpPr>
        <p:spPr>
          <a:xfrm>
            <a:off x="603250" y="95249"/>
            <a:ext cx="3800851" cy="991318"/>
          </a:xfrm>
        </p:spPr>
        <p:txBody>
          <a:bodyPr anchor="b"/>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6" y="1401843"/>
            <a:ext cx="4319754"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type="body" sz="quarter" idx="14"/>
          </p:nvPr>
        </p:nvSpPr>
        <p:spPr>
          <a:xfrm>
            <a:off x="603250" y="2331168"/>
            <a:ext cx="3612656" cy="3596822"/>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Tree>
    <p:extLst>
      <p:ext uri="{BB962C8B-B14F-4D97-AF65-F5344CB8AC3E}">
        <p14:creationId xmlns:p14="http://schemas.microsoft.com/office/powerpoint/2010/main" val="360876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tats Page 2">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0"/>
            <a:ext cx="3787937" cy="1002547"/>
          </a:xfrm>
        </p:spPr>
        <p:txBody>
          <a:bodyPr anchor="b"/>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type="body" sz="quarter" idx="14"/>
          </p:nvPr>
        </p:nvSpPr>
        <p:spPr>
          <a:xfrm>
            <a:off x="596486" y="1698972"/>
            <a:ext cx="3612656" cy="3596822"/>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Tree>
    <p:extLst>
      <p:ext uri="{BB962C8B-B14F-4D97-AF65-F5344CB8AC3E}">
        <p14:creationId xmlns:p14="http://schemas.microsoft.com/office/powerpoint/2010/main" val="59984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tats Page 3">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0"/>
            <a:ext cx="3775021" cy="1028378"/>
          </a:xfrm>
        </p:spPr>
        <p:txBody>
          <a:bodyPr anchor="b"/>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ext Placeholder 6"/>
          <p:cNvSpPr>
            <a:spLocks noGrp="1"/>
          </p:cNvSpPr>
          <p:nvPr>
            <p:ph type="body" sz="quarter" idx="14"/>
          </p:nvPr>
        </p:nvSpPr>
        <p:spPr>
          <a:xfrm>
            <a:off x="596486" y="1737717"/>
            <a:ext cx="3612656" cy="3596822"/>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cxnSp>
        <p:nvCxnSpPr>
          <p:cNvPr id="22" name="Straight Connector 21">
            <a:extLst>
              <a:ext uri="{FF2B5EF4-FFF2-40B4-BE49-F238E27FC236}">
                <a16:creationId xmlns:a16="http://schemas.microsoft.com/office/drawing/2014/main" id="{717F13FE-D5C2-3148-BE87-CD38AB6DDBF9}"/>
              </a:ext>
            </a:extLst>
          </p:cNvPr>
          <p:cNvCxnSpPr>
            <a:cxnSpLocks/>
          </p:cNvCxnSpPr>
          <p:nvPr userDrawn="1"/>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059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tats Page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251" y="203250"/>
            <a:ext cx="3605892" cy="950886"/>
          </a:xfrm>
        </p:spPr>
        <p:txBody>
          <a:bodyPr anchor="b"/>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ext Placeholder 6"/>
          <p:cNvSpPr>
            <a:spLocks noGrp="1"/>
          </p:cNvSpPr>
          <p:nvPr>
            <p:ph type="body" sz="quarter" idx="14"/>
          </p:nvPr>
        </p:nvSpPr>
        <p:spPr>
          <a:xfrm>
            <a:off x="596486" y="1830463"/>
            <a:ext cx="3612656" cy="3596822"/>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solidFill>
                  <a:srgbClr val="30F29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solidFill>
                  <a:srgbClr val="30F29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30F29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30F29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cxnSp>
        <p:nvCxnSpPr>
          <p:cNvPr id="22" name="Straight Connector 21">
            <a:extLst>
              <a:ext uri="{FF2B5EF4-FFF2-40B4-BE49-F238E27FC236}">
                <a16:creationId xmlns:a16="http://schemas.microsoft.com/office/drawing/2014/main" id="{00BF1072-4605-4A4E-8774-C69A17A18873}"/>
              </a:ext>
            </a:extLst>
          </p:cNvPr>
          <p:cNvCxnSpPr>
            <a:cxnSpLocks/>
          </p:cNvCxnSpPr>
          <p:nvPr userDrawn="1"/>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737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tats Page 5">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ext Placeholder 6"/>
          <p:cNvSpPr>
            <a:spLocks noGrp="1"/>
          </p:cNvSpPr>
          <p:nvPr>
            <p:ph type="body" sz="quarter" idx="14"/>
          </p:nvPr>
        </p:nvSpPr>
        <p:spPr>
          <a:xfrm>
            <a:off x="596486" y="1828124"/>
            <a:ext cx="3612656" cy="3596822"/>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cxnSp>
        <p:nvCxnSpPr>
          <p:cNvPr id="22" name="Straight Connector 21">
            <a:extLst>
              <a:ext uri="{FF2B5EF4-FFF2-40B4-BE49-F238E27FC236}">
                <a16:creationId xmlns:a16="http://schemas.microsoft.com/office/drawing/2014/main" id="{D5A56FD4-EFF1-5F42-99BD-9A1B0419AF94}"/>
              </a:ext>
            </a:extLst>
          </p:cNvPr>
          <p:cNvCxnSpPr>
            <a:cxnSpLocks/>
          </p:cNvCxnSpPr>
          <p:nvPr userDrawn="1"/>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DF311889-7E63-9443-872D-3EF57E28BF8F}"/>
              </a:ext>
            </a:extLst>
          </p:cNvPr>
          <p:cNvSpPr>
            <a:spLocks noGrp="1"/>
          </p:cNvSpPr>
          <p:nvPr>
            <p:ph type="title"/>
          </p:nvPr>
        </p:nvSpPr>
        <p:spPr>
          <a:xfrm>
            <a:off x="603251" y="203250"/>
            <a:ext cx="3605892" cy="950886"/>
          </a:xfrm>
        </p:spPr>
        <p:txBody>
          <a:bodyPr anchor="b"/>
          <a:lstStyle>
            <a:lvl1pPr>
              <a:defRPr sz="2500" b="1" i="0">
                <a:solidFill>
                  <a:schemeClr val="bg1"/>
                </a:solidFill>
                <a:latin typeface="DM Sans" pitchFamily="2" charset="77"/>
              </a:defRPr>
            </a:lvl1pPr>
          </a:lstStyle>
          <a:p>
            <a:r>
              <a:rPr lang="en-US"/>
              <a:t>Click to edit Master title style</a:t>
            </a:r>
          </a:p>
        </p:txBody>
      </p:sp>
    </p:spTree>
    <p:extLst>
      <p:ext uri="{BB962C8B-B14F-4D97-AF65-F5344CB8AC3E}">
        <p14:creationId xmlns:p14="http://schemas.microsoft.com/office/powerpoint/2010/main" val="183109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nfo slide 1">
    <p:spTree>
      <p:nvGrpSpPr>
        <p:cNvPr id="1" name=""/>
        <p:cNvGrpSpPr/>
        <p:nvPr/>
      </p:nvGrpSpPr>
      <p:grpSpPr>
        <a:xfrm>
          <a:off x="0" y="0"/>
          <a:ext cx="0" cy="0"/>
          <a:chOff x="0" y="0"/>
          <a:chExt cx="0" cy="0"/>
        </a:xfrm>
      </p:grpSpPr>
      <p:sp>
        <p:nvSpPr>
          <p:cNvPr id="2" name="Title 1"/>
          <p:cNvSpPr>
            <a:spLocks noGrp="1"/>
          </p:cNvSpPr>
          <p:nvPr>
            <p:ph type="title"/>
          </p:nvPr>
        </p:nvSpPr>
        <p:spPr>
          <a:xfrm>
            <a:off x="603250" y="97198"/>
            <a:ext cx="10699750" cy="760053"/>
          </a:xfrm>
        </p:spPr>
        <p:txBody>
          <a:bodyPr anchor="ctr"/>
          <a:lstStyle>
            <a:lvl1pPr>
              <a:defRPr sz="2500" b="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70489"/>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8017"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8017" y="140134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9654"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9654" y="140134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6891"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6891" y="140134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08017"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8017" y="384156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79654"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79654" y="384156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06891"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6891" y="384156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extLst>
      <p:ext uri="{BB962C8B-B14F-4D97-AF65-F5344CB8AC3E}">
        <p14:creationId xmlns:p14="http://schemas.microsoft.com/office/powerpoint/2010/main" val="97705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nfo slide 2">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1"/>
            <a:ext cx="1069975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11040"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11040" y="1401346"/>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82677"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2677" y="1401346"/>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9915"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9914" y="1401346"/>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11040"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11040" y="3841561"/>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82677"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2677" y="3841561"/>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09915"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9914" y="3841561"/>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extLst>
      <p:ext uri="{BB962C8B-B14F-4D97-AF65-F5344CB8AC3E}">
        <p14:creationId xmlns:p14="http://schemas.microsoft.com/office/powerpoint/2010/main" val="174160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Info slide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699750" cy="762000"/>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5" name="Text Placeholder 6"/>
          <p:cNvSpPr>
            <a:spLocks noGrp="1"/>
          </p:cNvSpPr>
          <p:nvPr>
            <p:ph type="body" sz="quarter" idx="17"/>
          </p:nvPr>
        </p:nvSpPr>
        <p:spPr>
          <a:xfrm>
            <a:off x="611582" y="219394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11582" y="140134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83219" y="219394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3219" y="140134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10456" y="219394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10456" y="140134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11582" y="4634165"/>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11582" y="384156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83219" y="4634165"/>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3219" y="384156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10456" y="4634165"/>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10456" y="384156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17" name="Straight Connector 16">
            <a:extLst>
              <a:ext uri="{FF2B5EF4-FFF2-40B4-BE49-F238E27FC236}">
                <a16:creationId xmlns:a16="http://schemas.microsoft.com/office/drawing/2014/main" id="{A5056D64-AB13-194A-BA6A-921AFCC9999A}"/>
              </a:ext>
            </a:extLst>
          </p:cNvPr>
          <p:cNvCxnSpPr>
            <a:cxnSpLocks/>
          </p:cNvCxnSpPr>
          <p:nvPr userDrawn="1"/>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134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nfo slide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9250"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9250" y="1409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80887"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0887" y="1409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8125"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8124" y="1409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09250"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9250" y="384921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80887"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0887" y="384921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08125"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8124" y="384921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extLst>
      <p:ext uri="{BB962C8B-B14F-4D97-AF65-F5344CB8AC3E}">
        <p14:creationId xmlns:p14="http://schemas.microsoft.com/office/powerpoint/2010/main" val="76560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318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Info slide 5">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0" i="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9250"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9250" y="1409001"/>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80887"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0887" y="1409001"/>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8125"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8124" y="1409001"/>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09250"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9250" y="3849216"/>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80887"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0887" y="3849216"/>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08125"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8124" y="3849216"/>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extLst>
      <p:ext uri="{BB962C8B-B14F-4D97-AF65-F5344CB8AC3E}">
        <p14:creationId xmlns:p14="http://schemas.microsoft.com/office/powerpoint/2010/main" val="248543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Info Slide Split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213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445975" y="417422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571385"/>
            <a:ext cx="10699750" cy="1356605"/>
          </a:xfrm>
          <a:prstGeom prst="rect">
            <a:avLst/>
          </a:prstGeom>
        </p:spPr>
        <p:txBody>
          <a:bodyPr/>
          <a:lstStyle>
            <a:lvl1pPr marL="0" indent="0">
              <a:spcAft>
                <a:spcPts val="0"/>
              </a:spcAft>
              <a:buNone/>
              <a:defRPr sz="1333"/>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313267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Info Slide Split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213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5"/>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5"/>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5"/>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445975" y="417422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571385"/>
            <a:ext cx="10699750" cy="1356605"/>
          </a:xfrm>
          <a:prstGeom prst="rect">
            <a:avLst/>
          </a:prstGeom>
        </p:spPr>
        <p:txBody>
          <a:bodyPr/>
          <a:lstStyle>
            <a:lvl1pPr marL="0" indent="0">
              <a:spcAft>
                <a:spcPts val="0"/>
              </a:spcAft>
              <a:buNone/>
              <a:defRPr sz="1333"/>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60052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445975" y="378463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146355"/>
            <a:ext cx="10699750" cy="1781635"/>
          </a:xfrm>
          <a:prstGeom prst="rect">
            <a:avLst/>
          </a:prstGeom>
        </p:spPr>
        <p:txBody>
          <a:bodyPr/>
          <a:lstStyle>
            <a:lvl1pPr marL="0" indent="0">
              <a:spcAft>
                <a:spcPts val="0"/>
              </a:spcAft>
              <a:buNone/>
              <a:defRPr sz="1333">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394618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445975" y="378463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146355"/>
            <a:ext cx="10666697" cy="1781635"/>
          </a:xfrm>
          <a:prstGeom prst="rect">
            <a:avLst/>
          </a:prstGeom>
        </p:spPr>
        <p:txBody>
          <a:bodyPr/>
          <a:lstStyle>
            <a:lvl1pPr marL="0" indent="0">
              <a:spcAft>
                <a:spcPts val="0"/>
              </a:spcAft>
              <a:buNone/>
              <a:defRPr sz="1333">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3992188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445975" y="378463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146355"/>
            <a:ext cx="10666697" cy="1781635"/>
          </a:xfrm>
          <a:prstGeom prst="rect">
            <a:avLst/>
          </a:prstGeom>
        </p:spPr>
        <p:txBody>
          <a:bodyPr/>
          <a:lstStyle>
            <a:lvl1pPr marL="0" indent="0">
              <a:spcAft>
                <a:spcPts val="0"/>
              </a:spcAft>
              <a:buNone/>
              <a:defRPr sz="1333">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138994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Columns w/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491731" y="1397000"/>
            <a:ext cx="8805269" cy="4019550"/>
          </a:xfrm>
          <a:prstGeom prst="rect">
            <a:avLst/>
          </a:prstGeom>
        </p:spPr>
        <p:txBody>
          <a:bodyPr numCol="2" spcCol="457200"/>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84CB3DB-54E2-8C40-9F92-734AA39D756C}"/>
              </a:ext>
            </a:extLst>
          </p:cNvPr>
          <p:cNvGrpSpPr/>
          <p:nvPr userDrawn="1"/>
        </p:nvGrpSpPr>
        <p:grpSpPr>
          <a:xfrm>
            <a:off x="596486" y="1431237"/>
            <a:ext cx="1025585" cy="1206147"/>
            <a:chOff x="5871258" y="341719"/>
            <a:chExt cx="1230581" cy="1447234"/>
          </a:xfrm>
          <a:solidFill>
            <a:srgbClr val="BCBEC0"/>
          </a:solidFill>
        </p:grpSpPr>
        <p:sp>
          <p:nvSpPr>
            <p:cNvPr id="11" name="Rectangle 10">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300317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Text Arrow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11500" cy="762000"/>
          </a:xfrm>
        </p:spPr>
        <p:txBody>
          <a:bodyPr anchor="ctr"/>
          <a:lstStyle>
            <a:lvl1pPr>
              <a:defRPr sz="2500" b="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6255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3325545" y="1575298"/>
            <a:ext cx="1314504" cy="1545933"/>
            <a:chOff x="5871258" y="341719"/>
            <a:chExt cx="1230581" cy="1447234"/>
          </a:xfrm>
          <a:solidFill>
            <a:srgbClr val="BCBEC0"/>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384934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Text 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49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37957" y="1573695"/>
            <a:ext cx="4621696" cy="4354295"/>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3313545" y="1575298"/>
            <a:ext cx="1314504" cy="1545933"/>
            <a:chOff x="5871258" y="341719"/>
            <a:chExt cx="1230581" cy="1447234"/>
          </a:xfrm>
          <a:solidFill>
            <a:srgbClr val="30F29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418529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Text Arrow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0"/>
            <a:ext cx="10699750" cy="762000"/>
          </a:xfrm>
        </p:spPr>
        <p:txBody>
          <a:bodyPr anchor="ctr"/>
          <a:lstStyle>
            <a:lvl1pPr>
              <a:defRPr sz="2500">
                <a:solidFill>
                  <a:schemeClr val="bg1"/>
                </a:solidFill>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84CB3DB-54E2-8C40-9F92-734AA39D756C}"/>
              </a:ext>
            </a:extLst>
          </p:cNvPr>
          <p:cNvGrpSpPr/>
          <p:nvPr userDrawn="1"/>
        </p:nvGrpSpPr>
        <p:grpSpPr>
          <a:xfrm>
            <a:off x="3325545" y="1575298"/>
            <a:ext cx="1314504" cy="1545933"/>
            <a:chOff x="5871258" y="341719"/>
            <a:chExt cx="1230581" cy="1447234"/>
          </a:xfrm>
          <a:solidFill>
            <a:srgbClr val="FFC62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14" name="Straight Connector 13">
            <a:extLst>
              <a:ext uri="{FF2B5EF4-FFF2-40B4-BE49-F238E27FC236}">
                <a16:creationId xmlns:a16="http://schemas.microsoft.com/office/drawing/2014/main" id="{50BE20B8-1460-9B49-9F78-AB061869054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37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9183124B-FBD0-A14D-A68D-D7EDE462A400}"/>
              </a:ext>
            </a:extLst>
          </p:cNvPr>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Tree>
    <p:extLst>
      <p:ext uri="{BB962C8B-B14F-4D97-AF65-F5344CB8AC3E}">
        <p14:creationId xmlns:p14="http://schemas.microsoft.com/office/powerpoint/2010/main" val="25668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Text Large Arrow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5"/>
            <a:ext cx="4621696" cy="861391"/>
          </a:xfrm>
        </p:spPr>
        <p:txBody>
          <a:bodyPr anchor="b"/>
          <a:lstStyle>
            <a:lvl1pPr>
              <a:defRPr>
                <a:solidFill>
                  <a:srgbClr val="BCBEC0"/>
                </a:solidFill>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84CB3DB-54E2-8C40-9F92-734AA39D756C}"/>
              </a:ext>
            </a:extLst>
          </p:cNvPr>
          <p:cNvGrpSpPr/>
          <p:nvPr userDrawn="1"/>
        </p:nvGrpSpPr>
        <p:grpSpPr>
          <a:xfrm>
            <a:off x="2740753" y="1496851"/>
            <a:ext cx="2398317" cy="2820558"/>
            <a:chOff x="5871258" y="341719"/>
            <a:chExt cx="1230581" cy="1447234"/>
          </a:xfrm>
          <a:solidFill>
            <a:srgbClr val="BCBEC0"/>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10" name="Straight Connector 9">
            <a:extLst>
              <a:ext uri="{FF2B5EF4-FFF2-40B4-BE49-F238E27FC236}">
                <a16:creationId xmlns:a16="http://schemas.microsoft.com/office/drawing/2014/main" id="{EE69AD13-8417-2E4A-8175-0FE1FF8CF89D}"/>
              </a:ext>
            </a:extLst>
          </p:cNvPr>
          <p:cNvCxnSpPr>
            <a:cxnSpLocks/>
          </p:cNvCxnSpPr>
          <p:nvPr userDrawn="1"/>
        </p:nvCxnSpPr>
        <p:spPr>
          <a:xfrm>
            <a:off x="445975" y="6251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987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Text Large 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5"/>
            <a:ext cx="4621696" cy="861391"/>
          </a:xfrm>
        </p:spPr>
        <p:txBody>
          <a:bodyPr anchor="b"/>
          <a:lstStyle>
            <a:lvl1pPr>
              <a:defRPr>
                <a:solidFill>
                  <a:srgbClr val="0785F2"/>
                </a:solidFill>
              </a:defRPr>
            </a:lvl1pPr>
          </a:lstStyle>
          <a:p>
            <a:r>
              <a:rPr lang="en-US"/>
              <a:t>Click to edit Master title style</a:t>
            </a:r>
          </a:p>
        </p:txBody>
      </p:sp>
      <p:sp>
        <p:nvSpPr>
          <p:cNvPr id="5" name="Slide Number Placeholder 4"/>
          <p:cNvSpPr>
            <a:spLocks noGrp="1"/>
          </p:cNvSpPr>
          <p:nvPr>
            <p:ph type="sldNum" sz="quarter" idx="12"/>
          </p:nvPr>
        </p:nvSpPr>
        <p:spPr>
          <a:xfrm>
            <a:off x="9526815" y="6389969"/>
            <a:ext cx="2411186" cy="330448"/>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2740753" y="1496851"/>
            <a:ext cx="2398317" cy="2820558"/>
            <a:chOff x="5871258" y="341719"/>
            <a:chExt cx="1230581" cy="1447234"/>
          </a:xfrm>
          <a:solidFill>
            <a:srgbClr val="0785F2"/>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0785F2"/>
                </a:solidFill>
              </a:endParaRPr>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0785F2"/>
                </a:solidFill>
              </a:endParaRPr>
            </a:p>
          </p:txBody>
        </p:sp>
      </p:grpSp>
    </p:spTree>
    <p:extLst>
      <p:ext uri="{BB962C8B-B14F-4D97-AF65-F5344CB8AC3E}">
        <p14:creationId xmlns:p14="http://schemas.microsoft.com/office/powerpoint/2010/main" val="248647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Text Large Arrow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5"/>
            <a:ext cx="4621696" cy="861391"/>
          </a:xfrm>
        </p:spPr>
        <p:txBody>
          <a:bodyPr anchor="b"/>
          <a:lstStyle>
            <a:lvl1pPr>
              <a:defRPr>
                <a:solidFill>
                  <a:srgbClr val="FFC628"/>
                </a:solidFill>
              </a:defRPr>
            </a:lvl1pPr>
          </a:lstStyle>
          <a:p>
            <a:r>
              <a:rPr lang="en-US"/>
              <a:t>Click to edit Master title style</a:t>
            </a:r>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84CB3DB-54E2-8C40-9F92-734AA39D756C}"/>
              </a:ext>
            </a:extLst>
          </p:cNvPr>
          <p:cNvGrpSpPr/>
          <p:nvPr userDrawn="1"/>
        </p:nvGrpSpPr>
        <p:grpSpPr>
          <a:xfrm>
            <a:off x="2740753" y="1496851"/>
            <a:ext cx="2398317" cy="2820558"/>
            <a:chOff x="5871258" y="341719"/>
            <a:chExt cx="1230581" cy="1447234"/>
          </a:xfrm>
          <a:solidFill>
            <a:srgbClr val="FFC62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10" name="Slide Number Placeholder 4">
            <a:extLst>
              <a:ext uri="{FF2B5EF4-FFF2-40B4-BE49-F238E27FC236}">
                <a16:creationId xmlns:a16="http://schemas.microsoft.com/office/drawing/2014/main" id="{811B80CC-81C5-3B45-B840-02E09D0E18A1}"/>
              </a:ext>
            </a:extLst>
          </p:cNvPr>
          <p:cNvSpPr>
            <a:spLocks noGrp="1"/>
          </p:cNvSpPr>
          <p:nvPr>
            <p:ph type="sldNum" sz="quarter" idx="12"/>
          </p:nvPr>
        </p:nvSpPr>
        <p:spPr>
          <a:xfrm>
            <a:off x="9526815" y="6389969"/>
            <a:ext cx="2411186" cy="330448"/>
          </a:xfrm>
        </p:spPr>
        <p:txBody>
          <a:bodyPr/>
          <a:lstStyle/>
          <a:p>
            <a:fld id="{F384092C-9B9C-9748-AC6A-F06C9D03AD52}" type="slidenum">
              <a:rPr lang="en-US" smtClean="0"/>
              <a:t>‹#›</a:t>
            </a:fld>
            <a:endParaRPr lang="en-US"/>
          </a:p>
        </p:txBody>
      </p:sp>
      <p:cxnSp>
        <p:nvCxnSpPr>
          <p:cNvPr id="14" name="Straight Connector 13">
            <a:extLst>
              <a:ext uri="{FF2B5EF4-FFF2-40B4-BE49-F238E27FC236}">
                <a16:creationId xmlns:a16="http://schemas.microsoft.com/office/drawing/2014/main" id="{68F32AAC-046B-2F45-86AB-2B98742DDD9C}"/>
              </a:ext>
            </a:extLst>
          </p:cNvPr>
          <p:cNvCxnSpPr>
            <a:cxnSpLocks/>
          </p:cNvCxnSpPr>
          <p:nvPr userDrawn="1"/>
        </p:nvCxnSpPr>
        <p:spPr>
          <a:xfrm>
            <a:off x="445975" y="6251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618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Image Plus Column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E6E1E96-957B-054B-A902-48C70138781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67000"/>
                    </a14:imgEffect>
                  </a14:imgLayer>
                </a14:imgProps>
              </a:ext>
              <a:ext uri="{28A0092B-C50C-407E-A947-70E740481C1C}">
                <a14:useLocalDpi xmlns:a14="http://schemas.microsoft.com/office/drawing/2010/main"/>
              </a:ext>
            </a:extLst>
          </a:blip>
          <a:srcRect l="49503" t="15350" b="224"/>
          <a:stretch/>
        </p:blipFill>
        <p:spPr>
          <a:xfrm flipH="1">
            <a:off x="7599961" y="1"/>
            <a:ext cx="4592038" cy="6858000"/>
          </a:xfrm>
          <a:prstGeom prst="rect">
            <a:avLst/>
          </a:prstGeom>
        </p:spPr>
      </p:pic>
      <p:pic>
        <p:nvPicPr>
          <p:cNvPr id="11" name="Picture 10"/>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1" y="0"/>
            <a:ext cx="8041659" cy="6858001"/>
          </a:xfrm>
          <a:prstGeom prst="rect">
            <a:avLst/>
          </a:prstGeom>
        </p:spPr>
      </p:pic>
      <p:sp>
        <p:nvSpPr>
          <p:cNvPr id="2" name="Title 1"/>
          <p:cNvSpPr>
            <a:spLocks noGrp="1"/>
          </p:cNvSpPr>
          <p:nvPr userDrawn="1">
            <p:ph type="title"/>
          </p:nvPr>
        </p:nvSpPr>
        <p:spPr>
          <a:xfrm>
            <a:off x="444500" y="95250"/>
            <a:ext cx="10858500" cy="762000"/>
          </a:xfrm>
        </p:spPr>
        <p:txBody>
          <a:bodyPr anchor="ctr"/>
          <a:lstStyle>
            <a:lvl1pPr>
              <a:defRPr sz="2500" b="0">
                <a:solidFill>
                  <a:schemeClr val="bg1"/>
                </a:solidFill>
                <a:latin typeface="+mj-lt"/>
              </a:defRPr>
            </a:lvl1pPr>
          </a:lstStyle>
          <a:p>
            <a:r>
              <a:rPr lang="en-US"/>
              <a:t>Click to edit Master title style</a:t>
            </a:r>
          </a:p>
        </p:txBody>
      </p:sp>
      <p:sp>
        <p:nvSpPr>
          <p:cNvPr id="7" name="Text Placeholder 6"/>
          <p:cNvSpPr>
            <a:spLocks noGrp="1"/>
          </p:cNvSpPr>
          <p:nvPr userDrawn="1">
            <p:ph type="body" sz="quarter" idx="13"/>
          </p:nvPr>
        </p:nvSpPr>
        <p:spPr>
          <a:xfrm>
            <a:off x="4572000" y="1755913"/>
            <a:ext cx="6949965" cy="3369837"/>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0B50B145-5078-6949-B5D2-585866875A1B}"/>
              </a:ext>
            </a:extLst>
          </p:cNvPr>
          <p:cNvSpPr>
            <a:spLocks noGrp="1"/>
          </p:cNvSpPr>
          <p:nvPr>
            <p:ph type="sldNum" sz="quarter" idx="12"/>
          </p:nvPr>
        </p:nvSpPr>
        <p:spPr>
          <a:xfrm>
            <a:off x="9526815" y="6389969"/>
            <a:ext cx="2411186" cy="330448"/>
          </a:xfrm>
        </p:spPr>
        <p:txBody>
          <a:bodyPr/>
          <a:lstStyle/>
          <a:p>
            <a:fld id="{F384092C-9B9C-9748-AC6A-F06C9D03AD52}" type="slidenum">
              <a:rPr lang="en-US" smtClean="0"/>
              <a:t>‹#›</a:t>
            </a:fld>
            <a:endParaRPr lang="en-US"/>
          </a:p>
        </p:txBody>
      </p:sp>
      <p:cxnSp>
        <p:nvCxnSpPr>
          <p:cNvPr id="13" name="Straight Connector 12">
            <a:extLst>
              <a:ext uri="{FF2B5EF4-FFF2-40B4-BE49-F238E27FC236}">
                <a16:creationId xmlns:a16="http://schemas.microsoft.com/office/drawing/2014/main" id="{A73B18C6-944A-F443-8452-DA8051365EE2}"/>
              </a:ext>
            </a:extLst>
          </p:cNvPr>
          <p:cNvCxnSpPr>
            <a:cxnSpLocks/>
          </p:cNvCxnSpPr>
          <p:nvPr userDrawn="1"/>
        </p:nvCxnSpPr>
        <p:spPr>
          <a:xfrm>
            <a:off x="445975" y="857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32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mage Plus Column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A28A24-56E7-AF41-A080-739AAC3ED6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08" y="-46721"/>
            <a:ext cx="12300858" cy="6917423"/>
          </a:xfrm>
          <a:prstGeom prst="rect">
            <a:avLst/>
          </a:prstGeom>
        </p:spPr>
      </p:pic>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572000" y="1755913"/>
            <a:ext cx="6949965" cy="3369837"/>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055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469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Image Plus Column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A28A24-56E7-AF41-A080-739AAC3ED60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1420" y="-40820"/>
            <a:ext cx="12360386" cy="6971482"/>
          </a:xfrm>
          <a:prstGeom prst="rect">
            <a:avLst/>
          </a:prstGeom>
        </p:spPr>
      </p:pic>
      <p:sp>
        <p:nvSpPr>
          <p:cNvPr id="2" name="Title 1"/>
          <p:cNvSpPr>
            <a:spLocks noGrp="1"/>
          </p:cNvSpPr>
          <p:nvPr>
            <p:ph type="title"/>
          </p:nvPr>
        </p:nvSpPr>
        <p:spPr>
          <a:xfrm>
            <a:off x="450500" y="95250"/>
            <a:ext cx="10858500" cy="762000"/>
          </a:xfrm>
        </p:spPr>
        <p:txBody>
          <a:bodyPr anchor="ctr"/>
          <a:lstStyle>
            <a:lvl1pPr>
              <a:defRPr sz="2500" b="0" i="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49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572000" y="1755913"/>
            <a:ext cx="6949965" cy="3369837"/>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39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Agenda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1493500" cy="762000"/>
          </a:xfrm>
        </p:spPr>
        <p:txBody>
          <a:bodyPr anchor="ctr"/>
          <a:lstStyle>
            <a:lvl1pPr>
              <a:defRPr sz="250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a:lstStyle>
            <a:lvl1pPr>
              <a:spcAft>
                <a:spcPts val="0"/>
              </a:spcAft>
              <a:buClr>
                <a:schemeClr val="tx1"/>
              </a:buClr>
              <a:defRPr sz="2000"/>
            </a:lvl1pPr>
            <a:lvl2pPr>
              <a:spcAft>
                <a:spcPts val="0"/>
              </a:spcAft>
              <a:buClr>
                <a:schemeClr val="tx1"/>
              </a:buClr>
              <a:defRPr/>
            </a:lvl2pPr>
            <a:lvl3pPr>
              <a:spcAft>
                <a:spcPts val="0"/>
              </a:spcAft>
              <a:buClr>
                <a:schemeClr val="tx1"/>
              </a:buClr>
              <a:defRPr/>
            </a:lvl3pPr>
            <a:lvl4pPr>
              <a:spcAft>
                <a:spcPts val="0"/>
              </a:spcAft>
              <a:buClr>
                <a:schemeClr val="tx1"/>
              </a:buClr>
              <a:defRPr/>
            </a:lvl4pPr>
            <a:lvl5pPr>
              <a:spcAft>
                <a:spcPts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29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1493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a:lstStyle>
            <a:lvl1pPr>
              <a:spcAft>
                <a:spcPts val="0"/>
              </a:spcAft>
              <a:buClr>
                <a:srgbClr val="0785F2"/>
              </a:buClr>
              <a:defRPr sz="2000">
                <a:solidFill>
                  <a:schemeClr val="bg1"/>
                </a:solidFill>
              </a:defRPr>
            </a:lvl1pPr>
            <a:lvl2pPr>
              <a:spcAft>
                <a:spcPts val="0"/>
              </a:spcAft>
              <a:buClr>
                <a:srgbClr val="0785F2"/>
              </a:buClr>
              <a:defRPr>
                <a:solidFill>
                  <a:schemeClr val="bg1"/>
                </a:solidFill>
              </a:defRPr>
            </a:lvl2pPr>
            <a:lvl3pPr>
              <a:spcAft>
                <a:spcPts val="0"/>
              </a:spcAft>
              <a:buClr>
                <a:srgbClr val="0785F2"/>
              </a:buClr>
              <a:defRPr>
                <a:solidFill>
                  <a:schemeClr val="bg1"/>
                </a:solidFill>
              </a:defRPr>
            </a:lvl3pPr>
            <a:lvl4pPr>
              <a:spcAft>
                <a:spcPts val="0"/>
              </a:spcAft>
              <a:buClr>
                <a:srgbClr val="0785F2"/>
              </a:buClr>
              <a:defRPr>
                <a:solidFill>
                  <a:schemeClr val="bg1"/>
                </a:solidFill>
              </a:defRPr>
            </a:lvl4pPr>
            <a:lvl5pPr>
              <a:spcAft>
                <a:spcPts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815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numCol="2" spcCol="457200"/>
          <a:lstStyle>
            <a:lvl1pPr>
              <a:spcAft>
                <a:spcPts val="0"/>
              </a:spcAft>
              <a:buClr>
                <a:schemeClr val="tx1"/>
              </a:buClr>
              <a:defRPr sz="2000"/>
            </a:lvl1pPr>
            <a:lvl2pPr>
              <a:spcAft>
                <a:spcPts val="0"/>
              </a:spcAft>
              <a:buClr>
                <a:schemeClr val="tx1"/>
              </a:buClr>
              <a:defRPr/>
            </a:lvl2pPr>
            <a:lvl3pPr>
              <a:spcAft>
                <a:spcPts val="0"/>
              </a:spcAft>
              <a:buClr>
                <a:schemeClr val="tx1"/>
              </a:buClr>
              <a:defRPr/>
            </a:lvl3pPr>
            <a:lvl4pPr>
              <a:spcAft>
                <a:spcPts val="0"/>
              </a:spcAft>
              <a:buClr>
                <a:schemeClr val="tx1"/>
              </a:buClr>
              <a:defRPr/>
            </a:lvl4pPr>
            <a:lvl5pPr>
              <a:spcAft>
                <a:spcPts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174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Agenda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0" y="1397001"/>
            <a:ext cx="8854965" cy="3976579"/>
          </a:xfrm>
          <a:prstGeom prst="rect">
            <a:avLst/>
          </a:prstGeom>
        </p:spPr>
        <p:txBody>
          <a:bodyPr numCol="2" spcCol="457200"/>
          <a:lstStyle>
            <a:lvl1pPr>
              <a:spcAft>
                <a:spcPts val="0"/>
              </a:spcAft>
              <a:buClr>
                <a:srgbClr val="0785F2"/>
              </a:buClr>
              <a:defRPr sz="2000">
                <a:solidFill>
                  <a:schemeClr val="bg1"/>
                </a:solidFill>
              </a:defRPr>
            </a:lvl1pPr>
            <a:lvl2pPr>
              <a:spcAft>
                <a:spcPts val="0"/>
              </a:spcAft>
              <a:buClr>
                <a:srgbClr val="0785F2"/>
              </a:buClr>
              <a:defRPr>
                <a:solidFill>
                  <a:schemeClr val="bg1"/>
                </a:solidFill>
              </a:defRPr>
            </a:lvl2pPr>
            <a:lvl3pPr>
              <a:spcAft>
                <a:spcPts val="0"/>
              </a:spcAft>
              <a:buClr>
                <a:srgbClr val="0785F2"/>
              </a:buClr>
              <a:defRPr>
                <a:solidFill>
                  <a:schemeClr val="bg1"/>
                </a:solidFill>
              </a:defRPr>
            </a:lvl3pPr>
            <a:lvl4pPr>
              <a:spcAft>
                <a:spcPts val="0"/>
              </a:spcAft>
              <a:buClr>
                <a:srgbClr val="0785F2"/>
              </a:buClr>
              <a:defRPr>
                <a:solidFill>
                  <a:schemeClr val="bg1"/>
                </a:solidFill>
              </a:defRPr>
            </a:lvl4pPr>
            <a:lvl5pPr>
              <a:spcAft>
                <a:spcPts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723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page">
    <p:spTree>
      <p:nvGrpSpPr>
        <p:cNvPr id="1" name=""/>
        <p:cNvGrpSpPr/>
        <p:nvPr/>
      </p:nvGrpSpPr>
      <p:grpSpPr>
        <a:xfrm>
          <a:off x="0" y="0"/>
          <a:ext cx="0" cy="0"/>
          <a:chOff x="0" y="0"/>
          <a:chExt cx="0" cy="0"/>
        </a:xfrm>
      </p:grpSpPr>
      <p:sp>
        <p:nvSpPr>
          <p:cNvPr id="2" name="Title 1"/>
          <p:cNvSpPr>
            <a:spLocks noGrp="1"/>
          </p:cNvSpPr>
          <p:nvPr>
            <p:ph type="title"/>
          </p:nvPr>
        </p:nvSpPr>
        <p:spPr>
          <a:xfrm>
            <a:off x="444500" y="126478"/>
            <a:ext cx="10858500" cy="73077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0098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603250" y="1910780"/>
            <a:ext cx="3747524" cy="4017211"/>
          </a:xfrm>
        </p:spPr>
        <p:txBody>
          <a:bodyPr anchor="b"/>
          <a:lstStyle>
            <a:lvl1pPr marL="0" indent="0">
              <a:lnSpc>
                <a:spcPct val="100000"/>
              </a:lnSpc>
              <a:spcBef>
                <a:spcPts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Chart explainer text</a:t>
            </a:r>
          </a:p>
        </p:txBody>
      </p:sp>
      <p:sp>
        <p:nvSpPr>
          <p:cNvPr id="12" name="Text Placeholder 6"/>
          <p:cNvSpPr>
            <a:spLocks noGrp="1"/>
          </p:cNvSpPr>
          <p:nvPr>
            <p:ph type="body" sz="quarter" idx="14" hasCustomPrompt="1"/>
          </p:nvPr>
        </p:nvSpPr>
        <p:spPr>
          <a:xfrm>
            <a:off x="1431715" y="6076415"/>
            <a:ext cx="2435640" cy="495836"/>
          </a:xfrm>
        </p:spPr>
        <p:txBody>
          <a:bodyPr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lient Stories 1">
    <p:spTree>
      <p:nvGrpSpPr>
        <p:cNvPr id="1" name=""/>
        <p:cNvGrpSpPr/>
        <p:nvPr/>
      </p:nvGrpSpPr>
      <p:grpSpPr>
        <a:xfrm>
          <a:off x="0" y="0"/>
          <a:ext cx="0" cy="0"/>
          <a:chOff x="0" y="0"/>
          <a:chExt cx="0" cy="0"/>
        </a:xfrm>
      </p:grpSpPr>
      <p:sp>
        <p:nvSpPr>
          <p:cNvPr id="12" name="Rectangle 11"/>
          <p:cNvSpPr/>
          <p:nvPr userDrawn="1"/>
        </p:nvSpPr>
        <p:spPr>
          <a:xfrm>
            <a:off x="6096000" y="0"/>
            <a:ext cx="6096000" cy="6858000"/>
          </a:xfrm>
          <a:prstGeom prst="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445975" y="578115"/>
            <a:ext cx="5245213" cy="3057933"/>
          </a:xfrm>
        </p:spPr>
        <p:txBody>
          <a:bodyPr anchor="t"/>
          <a:lstStyle>
            <a:lvl1pPr>
              <a:defRPr sz="3333" b="0">
                <a:latin typeface="+mj-lt"/>
              </a:defRPr>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1437DBA-B6FE-894A-88B5-539787B8BC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3" name="Rectangle 2">
            <a:extLst>
              <a:ext uri="{FF2B5EF4-FFF2-40B4-BE49-F238E27FC236}">
                <a16:creationId xmlns:a16="http://schemas.microsoft.com/office/drawing/2014/main" id="{319A4EA8-6023-1A42-B4C0-B3A0290686BF}"/>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Picture Placeholder 10"/>
          <p:cNvSpPr>
            <a:spLocks noGrp="1"/>
          </p:cNvSpPr>
          <p:nvPr>
            <p:ph type="pic" sz="quarter" idx="14" hasCustomPrompt="1"/>
          </p:nvPr>
        </p:nvSpPr>
        <p:spPr>
          <a:xfrm>
            <a:off x="1" y="3881438"/>
            <a:ext cx="6096000" cy="2976563"/>
          </a:xfrm>
        </p:spPr>
        <p:txBody>
          <a:bodyPr/>
          <a:lstStyle>
            <a:lvl1pPr marL="0" indent="0">
              <a:buNone/>
              <a:defRPr/>
            </a:lvl1pPr>
          </a:lstStyle>
          <a:p>
            <a:r>
              <a:rPr lang="en-US"/>
              <a:t>Insert photo here</a:t>
            </a:r>
          </a:p>
        </p:txBody>
      </p:sp>
    </p:spTree>
    <p:extLst>
      <p:ext uri="{BB962C8B-B14F-4D97-AF65-F5344CB8AC3E}">
        <p14:creationId xmlns:p14="http://schemas.microsoft.com/office/powerpoint/2010/main" val="221192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lient Stories 2">
    <p:spTree>
      <p:nvGrpSpPr>
        <p:cNvPr id="1" name=""/>
        <p:cNvGrpSpPr/>
        <p:nvPr/>
      </p:nvGrpSpPr>
      <p:grpSpPr>
        <a:xfrm>
          <a:off x="0" y="0"/>
          <a:ext cx="0" cy="0"/>
          <a:chOff x="0" y="0"/>
          <a:chExt cx="0" cy="0"/>
        </a:xfrm>
      </p:grpSpPr>
      <p:sp>
        <p:nvSpPr>
          <p:cNvPr id="12" name="Rectangle 11"/>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445975" y="578115"/>
            <a:ext cx="5245213" cy="3057933"/>
          </a:xfrm>
        </p:spPr>
        <p:txBody>
          <a:bodyPr anchor="t"/>
          <a:lstStyle>
            <a:lvl1pPr>
              <a:defRPr sz="3333"/>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CEF73AB-E0D8-F444-BBE6-F341E942F6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9" name="Rectangle 8">
            <a:extLst>
              <a:ext uri="{FF2B5EF4-FFF2-40B4-BE49-F238E27FC236}">
                <a16:creationId xmlns:a16="http://schemas.microsoft.com/office/drawing/2014/main" id="{D046F9C3-AC2D-394E-99F1-F7A72A00548D}"/>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Picture Placeholder 10"/>
          <p:cNvSpPr>
            <a:spLocks noGrp="1"/>
          </p:cNvSpPr>
          <p:nvPr>
            <p:ph type="pic" sz="quarter" idx="14" hasCustomPrompt="1"/>
          </p:nvPr>
        </p:nvSpPr>
        <p:spPr>
          <a:xfrm>
            <a:off x="1" y="3881438"/>
            <a:ext cx="6096000" cy="2976563"/>
          </a:xfrm>
        </p:spPr>
        <p:txBody>
          <a:bodyPr/>
          <a:lstStyle>
            <a:lvl1pPr marL="0" indent="0">
              <a:buNone/>
              <a:defRPr/>
            </a:lvl1pPr>
          </a:lstStyle>
          <a:p>
            <a:r>
              <a:rPr lang="en-US"/>
              <a:t>Insert photo here</a:t>
            </a:r>
          </a:p>
        </p:txBody>
      </p:sp>
    </p:spTree>
    <p:extLst>
      <p:ext uri="{BB962C8B-B14F-4D97-AF65-F5344CB8AC3E}">
        <p14:creationId xmlns:p14="http://schemas.microsoft.com/office/powerpoint/2010/main" val="253848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lient Stories 3">
    <p:spTree>
      <p:nvGrpSpPr>
        <p:cNvPr id="1" name=""/>
        <p:cNvGrpSpPr/>
        <p:nvPr/>
      </p:nvGrpSpPr>
      <p:grpSpPr>
        <a:xfrm>
          <a:off x="0" y="0"/>
          <a:ext cx="0" cy="0"/>
          <a:chOff x="0" y="0"/>
          <a:chExt cx="0" cy="0"/>
        </a:xfrm>
      </p:grpSpPr>
      <p:sp>
        <p:nvSpPr>
          <p:cNvPr id="12" name="Rectangle 11"/>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445975" y="692536"/>
            <a:ext cx="5245213" cy="3057933"/>
          </a:xfrm>
        </p:spPr>
        <p:txBody>
          <a:bodyPr anchor="t"/>
          <a:lstStyle>
            <a:lvl1pPr>
              <a:defRPr sz="3333" b="0">
                <a:latin typeface="+mj-lt"/>
              </a:defRPr>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8" name="Rectangle 7">
            <a:extLst>
              <a:ext uri="{FF2B5EF4-FFF2-40B4-BE49-F238E27FC236}">
                <a16:creationId xmlns:a16="http://schemas.microsoft.com/office/drawing/2014/main" id="{BEC16478-152C-A840-A4A2-9FAEBA1DC22B}"/>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Picture Placeholder 10"/>
          <p:cNvSpPr>
            <a:spLocks noGrp="1"/>
          </p:cNvSpPr>
          <p:nvPr>
            <p:ph type="pic" sz="quarter" idx="14" hasCustomPrompt="1"/>
          </p:nvPr>
        </p:nvSpPr>
        <p:spPr>
          <a:xfrm>
            <a:off x="1" y="4857750"/>
            <a:ext cx="6096000" cy="2000250"/>
          </a:xfrm>
        </p:spPr>
        <p:txBody>
          <a:bodyPr/>
          <a:lstStyle>
            <a:lvl1pPr marL="0" indent="0">
              <a:buNone/>
              <a:defRPr/>
            </a:lvl1pPr>
          </a:lstStyle>
          <a:p>
            <a:r>
              <a:rPr lang="en-US"/>
              <a:t>Insert photo here</a:t>
            </a:r>
          </a:p>
        </p:txBody>
      </p:sp>
    </p:spTree>
    <p:extLst>
      <p:ext uri="{BB962C8B-B14F-4D97-AF65-F5344CB8AC3E}">
        <p14:creationId xmlns:p14="http://schemas.microsoft.com/office/powerpoint/2010/main" val="417745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652EFC0-0754-454C-8CBA-19C58A2B1816}"/>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hasCustomPrompt="1"/>
          </p:nvPr>
        </p:nvSpPr>
        <p:spPr>
          <a:xfrm>
            <a:off x="3393971" y="0"/>
            <a:ext cx="2702029" cy="6858000"/>
          </a:xfrm>
        </p:spPr>
        <p:txBody>
          <a:bodyPr/>
          <a:lstStyle>
            <a:lvl1pPr marL="0" indent="0">
              <a:buNone/>
              <a:defRPr/>
            </a:lvl1pPr>
          </a:lstStyle>
          <a:p>
            <a:r>
              <a:rPr lang="en-US"/>
              <a:t>Insert photo here</a:t>
            </a:r>
          </a:p>
        </p:txBody>
      </p:sp>
      <p:sp>
        <p:nvSpPr>
          <p:cNvPr id="5" name="TextBox 4"/>
          <p:cNvSpPr txBox="1"/>
          <p:nvPr userDrawn="1"/>
        </p:nvSpPr>
        <p:spPr>
          <a:xfrm>
            <a:off x="263758" y="270738"/>
            <a:ext cx="1732869" cy="271934"/>
          </a:xfrm>
          <a:prstGeom prst="rect">
            <a:avLst/>
          </a:prstGeom>
          <a:noFill/>
        </p:spPr>
        <p:txBody>
          <a:bodyPr wrap="square" lIns="0" rIns="0" rtlCol="0">
            <a:spAutoFit/>
          </a:bodyPr>
          <a:lstStyle/>
          <a:p>
            <a:r>
              <a:rPr lang="en-US" sz="1167"/>
              <a:t>CASE STUDY</a:t>
            </a:r>
          </a:p>
        </p:txBody>
      </p:sp>
      <p:sp>
        <p:nvSpPr>
          <p:cNvPr id="9" name="Text Placeholder 8"/>
          <p:cNvSpPr>
            <a:spLocks noGrp="1"/>
          </p:cNvSpPr>
          <p:nvPr>
            <p:ph type="body" sz="quarter" idx="15" hasCustomPrompt="1"/>
          </p:nvPr>
        </p:nvSpPr>
        <p:spPr>
          <a:xfrm>
            <a:off x="296334" y="1358464"/>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3" name="Text Placeholder 8"/>
          <p:cNvSpPr>
            <a:spLocks noGrp="1"/>
          </p:cNvSpPr>
          <p:nvPr>
            <p:ph type="body" sz="quarter" idx="16" hasCustomPrompt="1"/>
          </p:nvPr>
        </p:nvSpPr>
        <p:spPr>
          <a:xfrm>
            <a:off x="337689" y="2086934"/>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sp>
        <p:nvSpPr>
          <p:cNvPr id="14" name="Text Placeholder 8"/>
          <p:cNvSpPr>
            <a:spLocks noGrp="1"/>
          </p:cNvSpPr>
          <p:nvPr>
            <p:ph type="body" sz="quarter" idx="17" hasCustomPrompt="1"/>
          </p:nvPr>
        </p:nvSpPr>
        <p:spPr>
          <a:xfrm>
            <a:off x="296334" y="3346290"/>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5" name="Text Placeholder 8"/>
          <p:cNvSpPr>
            <a:spLocks noGrp="1"/>
          </p:cNvSpPr>
          <p:nvPr>
            <p:ph type="body" sz="quarter" idx="18" hasCustomPrompt="1"/>
          </p:nvPr>
        </p:nvSpPr>
        <p:spPr>
          <a:xfrm>
            <a:off x="337689" y="4074759"/>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p:spPr>
        <p:txBody>
          <a:bodyPr/>
          <a:lstStyle>
            <a:lvl1pPr marL="0" indent="0">
              <a:lnSpc>
                <a:spcPct val="90000"/>
              </a:lnSpc>
              <a:buNone/>
              <a:defRPr sz="1167" baseline="0"/>
            </a:lvl1pPr>
          </a:lstStyle>
          <a:p>
            <a:r>
              <a:rPr lang="en-US"/>
              <a:t>Client logo (adjust box to fit logo)</a:t>
            </a:r>
          </a:p>
        </p:txBody>
      </p:sp>
    </p:spTree>
    <p:extLst>
      <p:ext uri="{BB962C8B-B14F-4D97-AF65-F5344CB8AC3E}">
        <p14:creationId xmlns:p14="http://schemas.microsoft.com/office/powerpoint/2010/main" val="176532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8D145B-AC0E-D845-A3E5-AB8BD5B00499}"/>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8266044" y="643175"/>
            <a:ext cx="3495261" cy="5551206"/>
          </a:xfrm>
          <a:prstGeom prst="rect">
            <a:avLst/>
          </a:prstGeom>
        </p:spPr>
        <p:txBody>
          <a:bodyPr/>
          <a:lstStyle>
            <a:lvl1pPr>
              <a:spcBef>
                <a:spcPts val="1000"/>
              </a:spcBef>
              <a:spcAft>
                <a:spcPts val="0"/>
              </a:spcAft>
              <a:defRPr>
                <a:solidFill>
                  <a:schemeClr val="tx1"/>
                </a:solidFill>
              </a:defRPr>
            </a:lvl1pPr>
            <a:lvl2pPr>
              <a:spcAft>
                <a:spcPts val="0"/>
              </a:spcAft>
              <a:defRPr>
                <a:solidFill>
                  <a:schemeClr val="tx1"/>
                </a:solidFill>
              </a:defRPr>
            </a:lvl2pPr>
            <a:lvl3pPr>
              <a:spcAft>
                <a:spcPts val="0"/>
              </a:spcAft>
              <a:defRPr>
                <a:solidFill>
                  <a:schemeClr val="tx1"/>
                </a:solidFill>
              </a:defRPr>
            </a:lvl3pPr>
            <a:lvl4pPr>
              <a:spcAft>
                <a:spcPts val="0"/>
              </a:spcAft>
              <a:defRPr>
                <a:solidFill>
                  <a:schemeClr val="tx1"/>
                </a:solidFill>
              </a:defRPr>
            </a:lvl4pPr>
            <a:lvl5pPr>
              <a:spcAft>
                <a:spcPts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hasCustomPrompt="1"/>
          </p:nvPr>
        </p:nvSpPr>
        <p:spPr>
          <a:xfrm>
            <a:off x="3708710" y="0"/>
            <a:ext cx="4159768" cy="6858000"/>
          </a:xfrm>
        </p:spPr>
        <p:txBody>
          <a:bodyPr/>
          <a:lstStyle>
            <a:lvl1pPr marL="0" indent="0">
              <a:buNone/>
              <a:defRPr/>
            </a:lvl1pPr>
          </a:lstStyle>
          <a:p>
            <a:r>
              <a:rPr lang="en-US"/>
              <a:t>Insert photo here</a:t>
            </a:r>
          </a:p>
        </p:txBody>
      </p:sp>
      <p:sp>
        <p:nvSpPr>
          <p:cNvPr id="5" name="TextBox 4"/>
          <p:cNvSpPr txBox="1"/>
          <p:nvPr userDrawn="1"/>
        </p:nvSpPr>
        <p:spPr>
          <a:xfrm>
            <a:off x="263758" y="270738"/>
            <a:ext cx="1732869" cy="271934"/>
          </a:xfrm>
          <a:prstGeom prst="rect">
            <a:avLst/>
          </a:prstGeom>
          <a:noFill/>
        </p:spPr>
        <p:txBody>
          <a:bodyPr wrap="square" lIns="0" rIns="0" rtlCol="0">
            <a:spAutoFit/>
          </a:bodyPr>
          <a:lstStyle/>
          <a:p>
            <a:r>
              <a:rPr lang="en-US" sz="1167"/>
              <a:t>CASE STUDY</a:t>
            </a:r>
          </a:p>
        </p:txBody>
      </p:sp>
      <p:sp>
        <p:nvSpPr>
          <p:cNvPr id="9" name="Text Placeholder 8"/>
          <p:cNvSpPr>
            <a:spLocks noGrp="1"/>
          </p:cNvSpPr>
          <p:nvPr>
            <p:ph type="body" sz="quarter" idx="15" hasCustomPrompt="1"/>
          </p:nvPr>
        </p:nvSpPr>
        <p:spPr>
          <a:xfrm>
            <a:off x="296334" y="1358464"/>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3" name="Text Placeholder 8"/>
          <p:cNvSpPr>
            <a:spLocks noGrp="1"/>
          </p:cNvSpPr>
          <p:nvPr>
            <p:ph type="body" sz="quarter" idx="16" hasCustomPrompt="1"/>
          </p:nvPr>
        </p:nvSpPr>
        <p:spPr>
          <a:xfrm>
            <a:off x="337689" y="2086934"/>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sp>
        <p:nvSpPr>
          <p:cNvPr id="14" name="Text Placeholder 8"/>
          <p:cNvSpPr>
            <a:spLocks noGrp="1"/>
          </p:cNvSpPr>
          <p:nvPr>
            <p:ph type="body" sz="quarter" idx="17" hasCustomPrompt="1"/>
          </p:nvPr>
        </p:nvSpPr>
        <p:spPr>
          <a:xfrm>
            <a:off x="296334" y="3346290"/>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5" name="Text Placeholder 8"/>
          <p:cNvSpPr>
            <a:spLocks noGrp="1"/>
          </p:cNvSpPr>
          <p:nvPr>
            <p:ph type="body" sz="quarter" idx="18" hasCustomPrompt="1"/>
          </p:nvPr>
        </p:nvSpPr>
        <p:spPr>
          <a:xfrm>
            <a:off x="337689" y="4074759"/>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p:spPr>
        <p:txBody>
          <a:bodyPr/>
          <a:lstStyle>
            <a:lvl1pPr marL="0" indent="0">
              <a:lnSpc>
                <a:spcPct val="90000"/>
              </a:lnSpc>
              <a:buNone/>
              <a:defRPr sz="1167" baseline="0"/>
            </a:lvl1pPr>
          </a:lstStyle>
          <a:p>
            <a:r>
              <a:rPr lang="en-US"/>
              <a:t>Client logo (adjust box to fit logo)</a:t>
            </a:r>
          </a:p>
        </p:txBody>
      </p:sp>
    </p:spTree>
    <p:extLst>
      <p:ext uri="{BB962C8B-B14F-4D97-AF65-F5344CB8AC3E}">
        <p14:creationId xmlns:p14="http://schemas.microsoft.com/office/powerpoint/2010/main" val="197247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ase Study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52393E-015B-314D-80D9-1F1C50D1F802}"/>
              </a:ext>
            </a:extLst>
          </p:cNvPr>
          <p:cNvSpPr/>
          <p:nvPr userDrawn="1"/>
        </p:nvSpPr>
        <p:spPr>
          <a:xfrm>
            <a:off x="0" y="6204000"/>
            <a:ext cx="12192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596349" y="1424610"/>
            <a:ext cx="10518913" cy="4141304"/>
          </a:xfrm>
          <a:prstGeom prst="rect">
            <a:avLst/>
          </a:prstGeom>
        </p:spPr>
        <p:txBody>
          <a:bodyPr numCol="2" spcCol="914400"/>
          <a:lstStyle>
            <a:lvl1pPr>
              <a:spcBef>
                <a:spcPts val="1000"/>
              </a:spcBef>
              <a:spcAft>
                <a:spcPts val="0"/>
              </a:spcAft>
              <a:buClr>
                <a:srgbClr val="0785F2"/>
              </a:buClr>
              <a:defRPr>
                <a:solidFill>
                  <a:schemeClr val="tx1"/>
                </a:solidFill>
              </a:defRPr>
            </a:lvl1pPr>
            <a:lvl2pPr>
              <a:spcAft>
                <a:spcPts val="0"/>
              </a:spcAft>
              <a:defRPr>
                <a:solidFill>
                  <a:schemeClr val="tx1"/>
                </a:solidFill>
              </a:defRPr>
            </a:lvl2pPr>
            <a:lvl3pPr>
              <a:spcAft>
                <a:spcPts val="0"/>
              </a:spcAft>
              <a:defRPr>
                <a:solidFill>
                  <a:schemeClr val="tx1"/>
                </a:solidFill>
              </a:defRPr>
            </a:lvl3pPr>
            <a:lvl4pPr>
              <a:spcAft>
                <a:spcPts val="0"/>
              </a:spcAft>
              <a:defRPr>
                <a:solidFill>
                  <a:schemeClr val="tx1"/>
                </a:solidFill>
              </a:defRPr>
            </a:lvl4pPr>
            <a:lvl5pPr>
              <a:spcAft>
                <a:spcPts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263758" y="270738"/>
            <a:ext cx="2759394" cy="271934"/>
          </a:xfrm>
          <a:prstGeom prst="rect">
            <a:avLst/>
          </a:prstGeom>
          <a:noFill/>
        </p:spPr>
        <p:txBody>
          <a:bodyPr wrap="square" lIns="0" rIns="0" rtlCol="0">
            <a:spAutoFit/>
          </a:bodyPr>
          <a:lstStyle/>
          <a:p>
            <a:r>
              <a:rPr lang="en-US" sz="1167"/>
              <a:t>CASE STUDY </a:t>
            </a:r>
            <a:r>
              <a:rPr lang="en-US" sz="1167">
                <a:solidFill>
                  <a:schemeClr val="bg2"/>
                </a:solidFill>
              </a:rPr>
              <a:t>(continued)</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p:spPr>
        <p:txBody>
          <a:bodyPr/>
          <a:lstStyle>
            <a:lvl1pPr marL="0" indent="0">
              <a:lnSpc>
                <a:spcPct val="90000"/>
              </a:lnSpc>
              <a:buNone/>
              <a:defRPr sz="1167" baseline="0"/>
            </a:lvl1pPr>
          </a:lstStyle>
          <a:p>
            <a:r>
              <a:rPr lang="en-US"/>
              <a:t>Client logo (adjust box to fit logo)</a:t>
            </a:r>
          </a:p>
        </p:txBody>
      </p:sp>
    </p:spTree>
    <p:extLst>
      <p:ext uri="{BB962C8B-B14F-4D97-AF65-F5344CB8AC3E}">
        <p14:creationId xmlns:p14="http://schemas.microsoft.com/office/powerpoint/2010/main" val="209284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0"/>
            <a:ext cx="12192000" cy="4258235"/>
          </a:xfrm>
          <a:prstGeom prst="rect">
            <a:avLst/>
          </a:prstGeom>
        </p:spPr>
        <p:txBody>
          <a:bodyPr>
            <a:normAutofit/>
          </a:bodyPr>
          <a:lstStyle>
            <a:lvl1pPr marL="0" indent="0">
              <a:buNone/>
              <a:defRPr sz="2000" baseline="0"/>
            </a:lvl1pPr>
          </a:lstStyle>
          <a:p>
            <a:r>
              <a:rPr lang="en-US"/>
              <a:t> Insert/Drop Photo Here</a:t>
            </a:r>
          </a:p>
        </p:txBody>
      </p:sp>
      <p:sp>
        <p:nvSpPr>
          <p:cNvPr id="9" name="Rectangle 8">
            <a:extLst>
              <a:ext uri="{FF2B5EF4-FFF2-40B4-BE49-F238E27FC236}">
                <a16:creationId xmlns:a16="http://schemas.microsoft.com/office/drawing/2014/main" id="{D0729B2E-5AF5-644F-9E3B-742E6B6B419D}"/>
              </a:ext>
            </a:extLst>
          </p:cNvPr>
          <p:cNvSpPr/>
          <p:nvPr userDrawn="1"/>
        </p:nvSpPr>
        <p:spPr>
          <a:xfrm>
            <a:off x="0" y="4258235"/>
            <a:ext cx="12192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500"/>
          </a:p>
        </p:txBody>
      </p:sp>
      <p:cxnSp>
        <p:nvCxnSpPr>
          <p:cNvPr id="10" name="Straight Connector 9">
            <a:extLst>
              <a:ext uri="{FF2B5EF4-FFF2-40B4-BE49-F238E27FC236}">
                <a16:creationId xmlns:a16="http://schemas.microsoft.com/office/drawing/2014/main" id="{35571382-D664-EA40-AC75-CE1529936BED}"/>
              </a:ext>
            </a:extLst>
          </p:cNvPr>
          <p:cNvCxnSpPr>
            <a:cxnSpLocks/>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414342" y="4258235"/>
            <a:ext cx="8206740" cy="723900"/>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charset="0"/>
                <a:ea typeface="DM Sans" charset="0"/>
                <a:cs typeface="DM Sans"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sp>
        <p:nvSpPr>
          <p:cNvPr id="23"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382061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1"/>
            <a:ext cx="2982686" cy="4247309"/>
          </a:xfrm>
          <a:prstGeom prst="rect">
            <a:avLst/>
          </a:prstGeom>
        </p:spPr>
        <p:txBody>
          <a:bodyPr>
            <a:normAutofit/>
          </a:bodyPr>
          <a:lstStyle>
            <a:lvl1pPr marL="0" indent="0">
              <a:buNone/>
              <a:defRPr sz="2000" baseline="0"/>
            </a:lvl1pPr>
          </a:lstStyle>
          <a:p>
            <a:r>
              <a:rPr lang="en-US"/>
              <a:t>Photo-collage title slide.</a:t>
            </a:r>
          </a:p>
          <a:p>
            <a:r>
              <a:rPr lang="en-US"/>
              <a:t>Insert/Drop Photo Here</a:t>
            </a:r>
          </a:p>
        </p:txBody>
      </p:sp>
      <p:sp>
        <p:nvSpPr>
          <p:cNvPr id="9" name="Rectangle 8">
            <a:extLst>
              <a:ext uri="{FF2B5EF4-FFF2-40B4-BE49-F238E27FC236}">
                <a16:creationId xmlns:a16="http://schemas.microsoft.com/office/drawing/2014/main" id="{D0729B2E-5AF5-644F-9E3B-742E6B6B419D}"/>
              </a:ext>
            </a:extLst>
          </p:cNvPr>
          <p:cNvSpPr/>
          <p:nvPr userDrawn="1"/>
        </p:nvSpPr>
        <p:spPr>
          <a:xfrm>
            <a:off x="0" y="4258235"/>
            <a:ext cx="12192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500"/>
          </a:p>
        </p:txBody>
      </p:sp>
      <p:cxnSp>
        <p:nvCxnSpPr>
          <p:cNvPr id="10" name="Straight Connector 9">
            <a:extLst>
              <a:ext uri="{FF2B5EF4-FFF2-40B4-BE49-F238E27FC236}">
                <a16:creationId xmlns:a16="http://schemas.microsoft.com/office/drawing/2014/main" id="{35571382-D664-EA40-AC75-CE1529936BED}"/>
              </a:ext>
            </a:extLst>
          </p:cNvPr>
          <p:cNvCxnSpPr>
            <a:cxnSpLocks/>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414342" y="4258235"/>
            <a:ext cx="8206740" cy="723900"/>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charset="0"/>
                <a:ea typeface="DM Sans" charset="0"/>
                <a:cs typeface="DM Sans"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sp>
        <p:nvSpPr>
          <p:cNvPr id="23"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
        <p:nvSpPr>
          <p:cNvPr id="21" name="Picture Placeholder 2">
            <a:extLst>
              <a:ext uri="{FF2B5EF4-FFF2-40B4-BE49-F238E27FC236}">
                <a16:creationId xmlns:a16="http://schemas.microsoft.com/office/drawing/2014/main" id="{7CE44C47-238B-6F46-AB13-7C9946CBBECA}"/>
              </a:ext>
            </a:extLst>
          </p:cNvPr>
          <p:cNvSpPr>
            <a:spLocks noGrp="1"/>
          </p:cNvSpPr>
          <p:nvPr>
            <p:ph type="pic" sz="quarter" idx="16" hasCustomPrompt="1"/>
          </p:nvPr>
        </p:nvSpPr>
        <p:spPr>
          <a:xfrm>
            <a:off x="2982686" y="5463"/>
            <a:ext cx="6226628" cy="2142652"/>
          </a:xfrm>
          <a:prstGeom prst="rect">
            <a:avLst/>
          </a:prstGeom>
        </p:spPr>
        <p:txBody>
          <a:bodyPr>
            <a:normAutofit/>
          </a:bodyPr>
          <a:lstStyle>
            <a:lvl1pPr marL="0" indent="0">
              <a:buNone/>
              <a:defRPr sz="2000" baseline="0"/>
            </a:lvl1pPr>
          </a:lstStyle>
          <a:p>
            <a:r>
              <a:rPr lang="en-US"/>
              <a:t>Photo-collage title slide. Insert/Drop Photo Here</a:t>
            </a:r>
          </a:p>
        </p:txBody>
      </p:sp>
      <p:sp>
        <p:nvSpPr>
          <p:cNvPr id="22" name="Picture Placeholder 2">
            <a:extLst>
              <a:ext uri="{FF2B5EF4-FFF2-40B4-BE49-F238E27FC236}">
                <a16:creationId xmlns:a16="http://schemas.microsoft.com/office/drawing/2014/main" id="{03DC521D-68D5-1C47-BF94-04B6EE1B4B9E}"/>
              </a:ext>
            </a:extLst>
          </p:cNvPr>
          <p:cNvSpPr>
            <a:spLocks noGrp="1"/>
          </p:cNvSpPr>
          <p:nvPr>
            <p:ph type="pic" sz="quarter" idx="17" hasCustomPrompt="1"/>
          </p:nvPr>
        </p:nvSpPr>
        <p:spPr>
          <a:xfrm>
            <a:off x="9209315" y="5462"/>
            <a:ext cx="2982686" cy="4247309"/>
          </a:xfrm>
          <a:prstGeom prst="rect">
            <a:avLst/>
          </a:prstGeom>
        </p:spPr>
        <p:txBody>
          <a:bodyPr>
            <a:normAutofit/>
          </a:bodyPr>
          <a:lstStyle>
            <a:lvl1pPr marL="0" indent="0">
              <a:buNone/>
              <a:defRPr sz="2000" baseline="0"/>
            </a:lvl1pPr>
          </a:lstStyle>
          <a:p>
            <a:r>
              <a:rPr lang="en-US"/>
              <a:t>Photo-collage title slide.</a:t>
            </a:r>
          </a:p>
          <a:p>
            <a:r>
              <a:rPr lang="en-US"/>
              <a:t>Insert/Drop Photo Here</a:t>
            </a:r>
          </a:p>
        </p:txBody>
      </p:sp>
      <p:sp>
        <p:nvSpPr>
          <p:cNvPr id="24" name="Picture Placeholder 2">
            <a:extLst>
              <a:ext uri="{FF2B5EF4-FFF2-40B4-BE49-F238E27FC236}">
                <a16:creationId xmlns:a16="http://schemas.microsoft.com/office/drawing/2014/main" id="{A038C200-DF86-9E4F-A18D-6D13B7175238}"/>
              </a:ext>
            </a:extLst>
          </p:cNvPr>
          <p:cNvSpPr>
            <a:spLocks noGrp="1"/>
          </p:cNvSpPr>
          <p:nvPr>
            <p:ph type="pic" sz="quarter" idx="18" hasCustomPrompt="1"/>
          </p:nvPr>
        </p:nvSpPr>
        <p:spPr>
          <a:xfrm>
            <a:off x="2982686" y="2157313"/>
            <a:ext cx="6226628" cy="2095458"/>
          </a:xfrm>
          <a:prstGeom prst="rect">
            <a:avLst/>
          </a:prstGeom>
        </p:spPr>
        <p:txBody>
          <a:bodyPr>
            <a:normAutofit/>
          </a:bodyPr>
          <a:lstStyle>
            <a:lvl1pPr marL="0" indent="0">
              <a:buNone/>
              <a:defRPr sz="2000" baseline="0"/>
            </a:lvl1pPr>
          </a:lstStyle>
          <a:p>
            <a:r>
              <a:rPr lang="en-US"/>
              <a:t>Photo-collage title slide. Insert/Drop Photo Here</a:t>
            </a:r>
          </a:p>
        </p:txBody>
      </p:sp>
    </p:spTree>
    <p:extLst>
      <p:ext uri="{BB962C8B-B14F-4D97-AF65-F5344CB8AC3E}">
        <p14:creationId xmlns:p14="http://schemas.microsoft.com/office/powerpoint/2010/main" val="216532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Slide Photo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22" name="Rectangle 21">
            <a:extLst>
              <a:ext uri="{FF2B5EF4-FFF2-40B4-BE49-F238E27FC236}">
                <a16:creationId xmlns:a16="http://schemas.microsoft.com/office/drawing/2014/main" id="{11A0A7F5-1412-7E47-A021-6362E8FB550B}"/>
              </a:ext>
            </a:extLst>
          </p:cNvPr>
          <p:cNvSpPr/>
          <p:nvPr userDrawn="1"/>
        </p:nvSpPr>
        <p:spPr>
          <a:xfrm>
            <a:off x="0" y="4258235"/>
            <a:ext cx="12192000" cy="2599765"/>
          </a:xfrm>
          <a:prstGeom prst="rect">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500"/>
          </a:p>
        </p:txBody>
      </p:sp>
      <p:cxnSp>
        <p:nvCxnSpPr>
          <p:cNvPr id="23" name="Straight Connector 22">
            <a:extLst>
              <a:ext uri="{FF2B5EF4-FFF2-40B4-BE49-F238E27FC236}">
                <a16:creationId xmlns:a16="http://schemas.microsoft.com/office/drawing/2014/main" id="{009612DB-CD95-2344-9229-26B2E05F4B9B}"/>
              </a:ext>
            </a:extLst>
          </p:cNvPr>
          <p:cNvCxnSpPr>
            <a:cxnSpLocks/>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577C2A6B-845E-034D-AE6B-3139424BD13D}"/>
              </a:ext>
            </a:extLst>
          </p:cNvPr>
          <p:cNvSpPr>
            <a:spLocks noGrp="1"/>
          </p:cNvSpPr>
          <p:nvPr>
            <p:ph type="body" sz="quarter" idx="10" hasCustomPrompt="1"/>
          </p:nvPr>
        </p:nvSpPr>
        <p:spPr>
          <a:xfrm>
            <a:off x="1414342" y="4258235"/>
            <a:ext cx="8205908" cy="722073"/>
          </a:xfrm>
          <a:prstGeom prst="rect">
            <a:avLst/>
          </a:prstGeom>
        </p:spPr>
        <p:txBody>
          <a:bodyPr lIns="0" tIns="45720" rIns="0" bIns="45720" anchor="b">
            <a:noAutofit/>
          </a:bodyPr>
          <a:lstStyle>
            <a:lvl1pPr marL="0" indent="0">
              <a:lnSpc>
                <a:spcPct val="110000"/>
              </a:lnSpc>
              <a:buFontTx/>
              <a:buNone/>
              <a:defRPr sz="2333" b="0" i="0">
                <a:solidFill>
                  <a:schemeClr val="bg1"/>
                </a:solidFill>
                <a:latin typeface="DM Sans Medium" charset="0"/>
                <a:ea typeface="DM Sans Medium" charset="0"/>
                <a:cs typeface="DM Sans Medium"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2" name="Text Placeholder 3">
            <a:extLst>
              <a:ext uri="{FF2B5EF4-FFF2-40B4-BE49-F238E27FC236}">
                <a16:creationId xmlns:a16="http://schemas.microsoft.com/office/drawing/2014/main" id="{C3B74BB4-5627-9D47-ACB0-FA29499EDA0D}"/>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lnSpc>
                <a:spcPct val="110000"/>
              </a:lnSpc>
              <a:buFontTx/>
              <a:buNone/>
              <a:defRPr sz="2000"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33" name="Text Placeholder 2">
            <a:extLst>
              <a:ext uri="{FF2B5EF4-FFF2-40B4-BE49-F238E27FC236}">
                <a16:creationId xmlns:a16="http://schemas.microsoft.com/office/drawing/2014/main" id="{8689173E-19A2-614B-838A-6992D777B57F}"/>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4" name="Text Placeholder 2">
            <a:extLst>
              <a:ext uri="{FF2B5EF4-FFF2-40B4-BE49-F238E27FC236}">
                <a16:creationId xmlns:a16="http://schemas.microsoft.com/office/drawing/2014/main" id="{228864AF-A465-0947-8F00-3B7F7E9D0938}"/>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31" name="Group 30"/>
          <p:cNvGrpSpPr/>
          <p:nvPr userDrawn="1"/>
        </p:nvGrpSpPr>
        <p:grpSpPr>
          <a:xfrm>
            <a:off x="9711826" y="300009"/>
            <a:ext cx="2161221" cy="2201091"/>
            <a:chOff x="11654191" y="360010"/>
            <a:chExt cx="2593465" cy="2641309"/>
          </a:xfrm>
        </p:grpSpPr>
        <p:pic>
          <p:nvPicPr>
            <p:cNvPr id="37" name="Picture 36">
              <a:extLst>
                <a:ext uri="{FF2B5EF4-FFF2-40B4-BE49-F238E27FC236}">
                  <a16:creationId xmlns:a16="http://schemas.microsoft.com/office/drawing/2014/main" id="{D369107D-1E21-9349-8D05-3B4DCBA37E2C}"/>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38" name="Picture 37">
              <a:extLst>
                <a:ext uri="{FF2B5EF4-FFF2-40B4-BE49-F238E27FC236}">
                  <a16:creationId xmlns:a16="http://schemas.microsoft.com/office/drawing/2014/main" id="{D4126599-9480-6A41-851B-9EBDA0C87EA9}"/>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39" name="Picture 38">
              <a:extLst>
                <a:ext uri="{FF2B5EF4-FFF2-40B4-BE49-F238E27FC236}">
                  <a16:creationId xmlns:a16="http://schemas.microsoft.com/office/drawing/2014/main" id="{573BBD18-CB37-6246-89EA-FF49361470E1}"/>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40" name="Picture 39">
              <a:extLst>
                <a:ext uri="{FF2B5EF4-FFF2-40B4-BE49-F238E27FC236}">
                  <a16:creationId xmlns:a16="http://schemas.microsoft.com/office/drawing/2014/main" id="{2F025A6F-A98F-2543-85C7-FE14ADC54498}"/>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41" name="Picture 40">
            <a:extLst>
              <a:ext uri="{FF2B5EF4-FFF2-40B4-BE49-F238E27FC236}">
                <a16:creationId xmlns:a16="http://schemas.microsoft.com/office/drawing/2014/main" id="{12318945-D375-D342-87F0-9EC7D4C869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pic>
        <p:nvPicPr>
          <p:cNvPr id="42" name="Picture 41">
            <a:extLst>
              <a:ext uri="{FF2B5EF4-FFF2-40B4-BE49-F238E27FC236}">
                <a16:creationId xmlns:a16="http://schemas.microsoft.com/office/drawing/2014/main" id="{E44CBB19-0800-D542-B8ED-C82C56C78E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
        <p:nvSpPr>
          <p:cNvPr id="19"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spTree>
    <p:extLst>
      <p:ext uri="{BB962C8B-B14F-4D97-AF65-F5344CB8AC3E}">
        <p14:creationId xmlns:p14="http://schemas.microsoft.com/office/powerpoint/2010/main" val="47211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Slide Photo ">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455" y="7026"/>
            <a:ext cx="12216772" cy="6850974"/>
          </a:xfrm>
          <a:prstGeom prst="rect">
            <a:avLst/>
          </a:prstGeom>
        </p:spPr>
      </p:pic>
      <p:sp>
        <p:nvSpPr>
          <p:cNvPr id="31" name="Rectangle 30">
            <a:extLst>
              <a:ext uri="{FF2B5EF4-FFF2-40B4-BE49-F238E27FC236}">
                <a16:creationId xmlns:a16="http://schemas.microsoft.com/office/drawing/2014/main" id="{9C03915D-6014-184E-A1D1-147D3049B55A}"/>
              </a:ext>
            </a:extLst>
          </p:cNvPr>
          <p:cNvSpPr/>
          <p:nvPr userDrawn="1"/>
        </p:nvSpPr>
        <p:spPr>
          <a:xfrm>
            <a:off x="0" y="4258235"/>
            <a:ext cx="12192000" cy="259976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en-US" sz="1500"/>
          </a:p>
        </p:txBody>
      </p:sp>
      <p:cxnSp>
        <p:nvCxnSpPr>
          <p:cNvPr id="36" name="Straight Connector 35">
            <a:extLst>
              <a:ext uri="{FF2B5EF4-FFF2-40B4-BE49-F238E27FC236}">
                <a16:creationId xmlns:a16="http://schemas.microsoft.com/office/drawing/2014/main" id="{9B8BEE75-6A68-B745-8098-4F332F2558C7}"/>
              </a:ext>
            </a:extLst>
          </p:cNvPr>
          <p:cNvCxnSpPr>
            <a:cxnSpLocks/>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9" name="Text Placeholder 3">
            <a:extLst>
              <a:ext uri="{FF2B5EF4-FFF2-40B4-BE49-F238E27FC236}">
                <a16:creationId xmlns:a16="http://schemas.microsoft.com/office/drawing/2014/main" id="{F5F05F6D-9A29-DC41-B492-94667F8C5338}"/>
              </a:ext>
            </a:extLst>
          </p:cNvPr>
          <p:cNvSpPr>
            <a:spLocks noGrp="1"/>
          </p:cNvSpPr>
          <p:nvPr>
            <p:ph type="body" sz="quarter" idx="10" hasCustomPrompt="1"/>
          </p:nvPr>
        </p:nvSpPr>
        <p:spPr>
          <a:xfrm>
            <a:off x="1414342" y="4258235"/>
            <a:ext cx="8205908" cy="722073"/>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0" name="Text Placeholder 3">
            <a:extLst>
              <a:ext uri="{FF2B5EF4-FFF2-40B4-BE49-F238E27FC236}">
                <a16:creationId xmlns:a16="http://schemas.microsoft.com/office/drawing/2014/main" id="{7CCD4FF5-3394-D74D-B9F0-AFBDC0F409CD}"/>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41" name="Text Placeholder 2">
            <a:extLst>
              <a:ext uri="{FF2B5EF4-FFF2-40B4-BE49-F238E27FC236}">
                <a16:creationId xmlns:a16="http://schemas.microsoft.com/office/drawing/2014/main" id="{8A888F5C-DE25-5945-B121-24D4E93ACB08}"/>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2" name="Text Placeholder 2">
            <a:extLst>
              <a:ext uri="{FF2B5EF4-FFF2-40B4-BE49-F238E27FC236}">
                <a16:creationId xmlns:a16="http://schemas.microsoft.com/office/drawing/2014/main" id="{533BE53E-702E-384E-BDCB-1644DEF28BF7}"/>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22" name="Group 21"/>
          <p:cNvGrpSpPr/>
          <p:nvPr userDrawn="1"/>
        </p:nvGrpSpPr>
        <p:grpSpPr>
          <a:xfrm>
            <a:off x="9711826" y="300009"/>
            <a:ext cx="2161221" cy="2201091"/>
            <a:chOff x="11654191" y="360010"/>
            <a:chExt cx="2593465" cy="2641309"/>
          </a:xfrm>
        </p:grpSpPr>
        <p:pic>
          <p:nvPicPr>
            <p:cNvPr id="23" name="Picture 22">
              <a:extLst>
                <a:ext uri="{FF2B5EF4-FFF2-40B4-BE49-F238E27FC236}">
                  <a16:creationId xmlns:a16="http://schemas.microsoft.com/office/drawing/2014/main" id="{D369107D-1E21-9349-8D05-3B4DCBA37E2C}"/>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24" name="Picture 23">
              <a:extLst>
                <a:ext uri="{FF2B5EF4-FFF2-40B4-BE49-F238E27FC236}">
                  <a16:creationId xmlns:a16="http://schemas.microsoft.com/office/drawing/2014/main" id="{D4126599-9480-6A41-851B-9EBDA0C87EA9}"/>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27" name="Picture 26">
              <a:extLst>
                <a:ext uri="{FF2B5EF4-FFF2-40B4-BE49-F238E27FC236}">
                  <a16:creationId xmlns:a16="http://schemas.microsoft.com/office/drawing/2014/main" id="{573BBD18-CB37-6246-89EA-FF49361470E1}"/>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28" name="Picture 27">
              <a:extLst>
                <a:ext uri="{FF2B5EF4-FFF2-40B4-BE49-F238E27FC236}">
                  <a16:creationId xmlns:a16="http://schemas.microsoft.com/office/drawing/2014/main" id="{2F025A6F-A98F-2543-85C7-FE14ADC54498}"/>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29" name="Picture 28">
            <a:extLst>
              <a:ext uri="{FF2B5EF4-FFF2-40B4-BE49-F238E27FC236}">
                <a16:creationId xmlns:a16="http://schemas.microsoft.com/office/drawing/2014/main" id="{12318945-D375-D342-87F0-9EC7D4C869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sp>
        <p:nvSpPr>
          <p:cNvPr id="18"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17" name="Picture 16">
            <a:extLst>
              <a:ext uri="{FF2B5EF4-FFF2-40B4-BE49-F238E27FC236}">
                <a16:creationId xmlns:a16="http://schemas.microsoft.com/office/drawing/2014/main" id="{E44CBB19-0800-D542-B8ED-C82C56C78E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357071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Slide 1">
    <p:spTree>
      <p:nvGrpSpPr>
        <p:cNvPr id="1" name=""/>
        <p:cNvGrpSpPr/>
        <p:nvPr/>
      </p:nvGrpSpPr>
      <p:grpSpPr>
        <a:xfrm>
          <a:off x="0" y="0"/>
          <a:ext cx="0" cy="0"/>
          <a:chOff x="0" y="0"/>
          <a:chExt cx="0" cy="0"/>
        </a:xfrm>
      </p:grpSpPr>
      <p:sp>
        <p:nvSpPr>
          <p:cNvPr id="2" name="Title 1"/>
          <p:cNvSpPr>
            <a:spLocks noGrp="1"/>
          </p:cNvSpPr>
          <p:nvPr>
            <p:ph type="title"/>
          </p:nvPr>
        </p:nvSpPr>
        <p:spPr>
          <a:xfrm>
            <a:off x="444500" y="126478"/>
            <a:ext cx="10858500" cy="73077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38306"/>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603250" y="1910780"/>
            <a:ext cx="2713870" cy="4017211"/>
          </a:xfrm>
        </p:spPr>
        <p:txBody>
          <a:bodyPr anchor="b"/>
          <a:lstStyle>
            <a:lvl1pPr marL="0" indent="0">
              <a:lnSpc>
                <a:spcPct val="100000"/>
              </a:lnSpc>
              <a:spcBef>
                <a:spcPts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Chart explainer text</a:t>
            </a:r>
          </a:p>
        </p:txBody>
      </p:sp>
      <p:sp>
        <p:nvSpPr>
          <p:cNvPr id="12" name="Text Placeholder 6"/>
          <p:cNvSpPr>
            <a:spLocks noGrp="1"/>
          </p:cNvSpPr>
          <p:nvPr>
            <p:ph type="body" sz="quarter" idx="14" hasCustomPrompt="1"/>
          </p:nvPr>
        </p:nvSpPr>
        <p:spPr>
          <a:xfrm>
            <a:off x="8867360" y="5432155"/>
            <a:ext cx="2435640" cy="495836"/>
          </a:xfrm>
        </p:spPr>
        <p:txBody>
          <a:bodyPr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57319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Slide Photo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229301" cy="6858000"/>
          </a:xfrm>
          <a:prstGeom prst="rect">
            <a:avLst/>
          </a:prstGeom>
        </p:spPr>
      </p:pic>
      <p:sp>
        <p:nvSpPr>
          <p:cNvPr id="18" name="Rectangle 17">
            <a:extLst>
              <a:ext uri="{FF2B5EF4-FFF2-40B4-BE49-F238E27FC236}">
                <a16:creationId xmlns:a16="http://schemas.microsoft.com/office/drawing/2014/main" id="{E49BC080-6C2D-BB47-90C4-F6317AE2EBD5}"/>
              </a:ext>
            </a:extLst>
          </p:cNvPr>
          <p:cNvSpPr/>
          <p:nvPr userDrawn="1"/>
        </p:nvSpPr>
        <p:spPr>
          <a:xfrm>
            <a:off x="0" y="4258235"/>
            <a:ext cx="12192000" cy="259976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500"/>
          </a:p>
        </p:txBody>
      </p:sp>
      <p:cxnSp>
        <p:nvCxnSpPr>
          <p:cNvPr id="19" name="Straight Connector 18">
            <a:extLst>
              <a:ext uri="{FF2B5EF4-FFF2-40B4-BE49-F238E27FC236}">
                <a16:creationId xmlns:a16="http://schemas.microsoft.com/office/drawing/2014/main" id="{60904AF5-41E2-F049-B4D3-A7BDC37E1248}"/>
              </a:ext>
            </a:extLst>
          </p:cNvPr>
          <p:cNvCxnSpPr>
            <a:cxnSpLocks/>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2" name="Text Placeholder 3">
            <a:extLst>
              <a:ext uri="{FF2B5EF4-FFF2-40B4-BE49-F238E27FC236}">
                <a16:creationId xmlns:a16="http://schemas.microsoft.com/office/drawing/2014/main" id="{B8F7775F-4214-A948-B0F5-05696C8B5392}"/>
              </a:ext>
            </a:extLst>
          </p:cNvPr>
          <p:cNvSpPr>
            <a:spLocks noGrp="1"/>
          </p:cNvSpPr>
          <p:nvPr>
            <p:ph type="body" sz="quarter" idx="10" hasCustomPrompt="1"/>
          </p:nvPr>
        </p:nvSpPr>
        <p:spPr>
          <a:xfrm>
            <a:off x="1414342" y="4258235"/>
            <a:ext cx="8205908" cy="722073"/>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3" name="Text Placeholder 3">
            <a:extLst>
              <a:ext uri="{FF2B5EF4-FFF2-40B4-BE49-F238E27FC236}">
                <a16:creationId xmlns:a16="http://schemas.microsoft.com/office/drawing/2014/main" id="{F7707B44-D2FA-0941-90B1-FDEE04E622B9}"/>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34" name="Text Placeholder 2">
            <a:extLst>
              <a:ext uri="{FF2B5EF4-FFF2-40B4-BE49-F238E27FC236}">
                <a16:creationId xmlns:a16="http://schemas.microsoft.com/office/drawing/2014/main" id="{B0CD705F-D434-4740-AC01-2399ECEFA39B}"/>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5" name="Text Placeholder 2">
            <a:extLst>
              <a:ext uri="{FF2B5EF4-FFF2-40B4-BE49-F238E27FC236}">
                <a16:creationId xmlns:a16="http://schemas.microsoft.com/office/drawing/2014/main" id="{AA30E962-A745-4F49-82B5-72B781E5CFC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25" name="Group 24"/>
          <p:cNvGrpSpPr/>
          <p:nvPr userDrawn="1"/>
        </p:nvGrpSpPr>
        <p:grpSpPr>
          <a:xfrm>
            <a:off x="9711826" y="300009"/>
            <a:ext cx="2161221" cy="2201091"/>
            <a:chOff x="11654191" y="360010"/>
            <a:chExt cx="2593465" cy="2641309"/>
          </a:xfrm>
        </p:grpSpPr>
        <p:pic>
          <p:nvPicPr>
            <p:cNvPr id="26" name="Picture 25">
              <a:extLst>
                <a:ext uri="{FF2B5EF4-FFF2-40B4-BE49-F238E27FC236}">
                  <a16:creationId xmlns:a16="http://schemas.microsoft.com/office/drawing/2014/main" id="{D369107D-1E21-9349-8D05-3B4DCBA37E2C}"/>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27" name="Picture 26">
              <a:extLst>
                <a:ext uri="{FF2B5EF4-FFF2-40B4-BE49-F238E27FC236}">
                  <a16:creationId xmlns:a16="http://schemas.microsoft.com/office/drawing/2014/main" id="{D4126599-9480-6A41-851B-9EBDA0C87EA9}"/>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28" name="Picture 27">
              <a:extLst>
                <a:ext uri="{FF2B5EF4-FFF2-40B4-BE49-F238E27FC236}">
                  <a16:creationId xmlns:a16="http://schemas.microsoft.com/office/drawing/2014/main" id="{573BBD18-CB37-6246-89EA-FF49361470E1}"/>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29" name="Picture 28">
              <a:extLst>
                <a:ext uri="{FF2B5EF4-FFF2-40B4-BE49-F238E27FC236}">
                  <a16:creationId xmlns:a16="http://schemas.microsoft.com/office/drawing/2014/main" id="{2F025A6F-A98F-2543-85C7-FE14ADC54498}"/>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30" name="Picture 29">
            <a:extLst>
              <a:ext uri="{FF2B5EF4-FFF2-40B4-BE49-F238E27FC236}">
                <a16:creationId xmlns:a16="http://schemas.microsoft.com/office/drawing/2014/main" id="{12318945-D375-D342-87F0-9EC7D4C869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sp>
        <p:nvSpPr>
          <p:cNvPr id="20"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17" name="Picture 16">
            <a:extLst>
              <a:ext uri="{FF2B5EF4-FFF2-40B4-BE49-F238E27FC236}">
                <a16:creationId xmlns:a16="http://schemas.microsoft.com/office/drawing/2014/main" id="{E44CBB19-0800-D542-B8ED-C82C56C78E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30452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tandard Title 1">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8E8816-43D4-3543-B8F8-BA2D9989DB11}"/>
              </a:ext>
            </a:extLst>
          </p:cNvPr>
          <p:cNvGrpSpPr/>
          <p:nvPr userDrawn="1"/>
        </p:nvGrpSpPr>
        <p:grpSpPr>
          <a:xfrm>
            <a:off x="0" y="330"/>
            <a:ext cx="12191999" cy="4198606"/>
            <a:chOff x="228600" y="397"/>
            <a:chExt cx="14173200" cy="5028824"/>
          </a:xfrm>
        </p:grpSpPr>
        <p:sp>
          <p:nvSpPr>
            <p:cNvPr id="9" name="Rectangle 8">
              <a:extLst>
                <a:ext uri="{FF2B5EF4-FFF2-40B4-BE49-F238E27FC236}">
                  <a16:creationId xmlns:a16="http://schemas.microsoft.com/office/drawing/2014/main" id="{8AC2412F-BCF2-4D4E-90EF-A3C52CD9E9EE}"/>
                </a:ext>
              </a:extLst>
            </p:cNvPr>
            <p:cNvSpPr/>
            <p:nvPr/>
          </p:nvSpPr>
          <p:spPr>
            <a:xfrm>
              <a:off x="228600" y="4880208"/>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7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43"/>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93"/>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66"/>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5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708"/>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31"/>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9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41"/>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92"/>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23"/>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9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58"/>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2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80"/>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52"/>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42"/>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93"/>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7"/>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7"/>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7"/>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91"/>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476250" y="5462828"/>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5480D6DE-E617-254E-85FC-0D42DE5117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648" y="4737456"/>
            <a:ext cx="554163" cy="564306"/>
          </a:xfrm>
          <a:prstGeom prst="rect">
            <a:avLst/>
          </a:prstGeom>
        </p:spPr>
      </p:pic>
      <p:pic>
        <p:nvPicPr>
          <p:cNvPr id="49" name="Picture 48">
            <a:extLst>
              <a:ext uri="{FF2B5EF4-FFF2-40B4-BE49-F238E27FC236}">
                <a16:creationId xmlns:a16="http://schemas.microsoft.com/office/drawing/2014/main" id="{263F22D2-54C4-5D44-B228-5595E73B32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0381" y="5758952"/>
            <a:ext cx="745368" cy="602902"/>
          </a:xfrm>
          <a:prstGeom prst="rect">
            <a:avLst/>
          </a:prstGeom>
        </p:spPr>
      </p:pic>
      <p:sp>
        <p:nvSpPr>
          <p:cNvPr id="41" name="Text Placeholder 3">
            <a:extLst>
              <a:ext uri="{FF2B5EF4-FFF2-40B4-BE49-F238E27FC236}">
                <a16:creationId xmlns:a16="http://schemas.microsoft.com/office/drawing/2014/main" id="{802EB106-AEF3-E44A-B21E-467BC091B042}"/>
              </a:ext>
            </a:extLst>
          </p:cNvPr>
          <p:cNvSpPr>
            <a:spLocks noGrp="1"/>
          </p:cNvSpPr>
          <p:nvPr>
            <p:ph type="body" sz="quarter" idx="10" hasCustomPrompt="1"/>
          </p:nvPr>
        </p:nvSpPr>
        <p:spPr>
          <a:xfrm>
            <a:off x="1397001" y="4159250"/>
            <a:ext cx="8131084" cy="1136068"/>
          </a:xfrm>
          <a:prstGeom prst="rect">
            <a:avLst/>
          </a:prstGeom>
        </p:spPr>
        <p:txBody>
          <a:bodyPr lIns="0" rIns="0" anchor="b">
            <a:noAutofit/>
          </a:bodyPr>
          <a:lstStyle>
            <a:lvl1pPr marL="0" indent="0">
              <a:buFontTx/>
              <a:buNone/>
              <a:defRPr sz="3333"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 name="Text Placeholder 2">
            <a:extLst>
              <a:ext uri="{FF2B5EF4-FFF2-40B4-BE49-F238E27FC236}">
                <a16:creationId xmlns:a16="http://schemas.microsoft.com/office/drawing/2014/main" id="{47FD866B-018F-1444-A52F-A0200F4ACA1A}"/>
              </a:ext>
            </a:extLst>
          </p:cNvPr>
          <p:cNvSpPr>
            <a:spLocks noGrp="1"/>
          </p:cNvSpPr>
          <p:nvPr>
            <p:ph type="body" sz="quarter" idx="11" hasCustomPrompt="1"/>
          </p:nvPr>
        </p:nvSpPr>
        <p:spPr>
          <a:xfrm>
            <a:off x="1397136"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8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5" name="Text Placeholder 2">
            <a:extLst>
              <a:ext uri="{FF2B5EF4-FFF2-40B4-BE49-F238E27FC236}">
                <a16:creationId xmlns:a16="http://schemas.microsoft.com/office/drawing/2014/main" id="{C4597B7E-5724-6D41-9D3E-83EC79C47569}"/>
              </a:ext>
            </a:extLst>
          </p:cNvPr>
          <p:cNvSpPr>
            <a:spLocks noGrp="1"/>
          </p:cNvSpPr>
          <p:nvPr>
            <p:ph type="body" sz="quarter" idx="12" hasCustomPrompt="1"/>
          </p:nvPr>
        </p:nvSpPr>
        <p:spPr>
          <a:xfrm>
            <a:off x="5667510"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8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6" name="Text Placeholder 3"/>
          <p:cNvSpPr>
            <a:spLocks noGrp="1"/>
          </p:cNvSpPr>
          <p:nvPr>
            <p:ph type="body" sz="quarter" idx="15" hasCustomPrompt="1"/>
          </p:nvPr>
        </p:nvSpPr>
        <p:spPr>
          <a:xfrm>
            <a:off x="9906000" y="4988052"/>
            <a:ext cx="1853711" cy="332218"/>
          </a:xfrm>
          <a:prstGeom prst="rect">
            <a:avLst/>
          </a:prstGeom>
        </p:spPr>
        <p:txBody>
          <a:bodyPr lIns="0" rIns="0">
            <a:noAutofit/>
          </a:bodyPr>
          <a:lstStyle>
            <a:lvl1pPr marL="0" indent="0" algn="r">
              <a:buNone/>
              <a:defRPr sz="1167">
                <a:solidFill>
                  <a:schemeClr val="bg1">
                    <a:lumMod val="65000"/>
                  </a:schemeClr>
                </a:solidFill>
              </a:defRPr>
            </a:lvl1pPr>
          </a:lstStyle>
          <a:p>
            <a:pPr lvl="0"/>
            <a:r>
              <a:rPr lang="en-US"/>
              <a:t>Date</a:t>
            </a:r>
          </a:p>
        </p:txBody>
      </p:sp>
      <p:sp>
        <p:nvSpPr>
          <p:cNvPr id="37" name="Rectangle 36">
            <a:extLst>
              <a:ext uri="{FF2B5EF4-FFF2-40B4-BE49-F238E27FC236}">
                <a16:creationId xmlns:a16="http://schemas.microsoft.com/office/drawing/2014/main" id="{8E73E552-5783-644E-AE96-88BDCD19D1DC}"/>
              </a:ext>
            </a:extLst>
          </p:cNvPr>
          <p:cNvSpPr/>
          <p:nvPr userDrawn="1"/>
        </p:nvSpPr>
        <p:spPr>
          <a:xfrm>
            <a:off x="0" y="6204000"/>
            <a:ext cx="1158000" cy="6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358422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tandard Title 2">
    <p:bg>
      <p:bgPr>
        <a:solidFill>
          <a:srgbClr val="0785F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8E8816-43D4-3543-B8F8-BA2D9989DB11}"/>
              </a:ext>
            </a:extLst>
          </p:cNvPr>
          <p:cNvGrpSpPr/>
          <p:nvPr userDrawn="1"/>
        </p:nvGrpSpPr>
        <p:grpSpPr>
          <a:xfrm>
            <a:off x="0" y="330"/>
            <a:ext cx="12191999" cy="4198606"/>
            <a:chOff x="228600" y="396"/>
            <a:chExt cx="14173200" cy="5028804"/>
          </a:xfrm>
          <a:solidFill>
            <a:srgbClr val="076BE6"/>
          </a:solidFill>
        </p:grpSpPr>
        <p:sp>
          <p:nvSpPr>
            <p:cNvPr id="9" name="Rectangle 8">
              <a:extLst>
                <a:ext uri="{FF2B5EF4-FFF2-40B4-BE49-F238E27FC236}">
                  <a16:creationId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 Placeholder 3">
            <a:extLst>
              <a:ext uri="{FF2B5EF4-FFF2-40B4-BE49-F238E27FC236}">
                <a16:creationId xmlns:a16="http://schemas.microsoft.com/office/drawing/2014/main" id="{7598535E-69EE-6648-BC18-406DC135878E}"/>
              </a:ext>
            </a:extLst>
          </p:cNvPr>
          <p:cNvSpPr>
            <a:spLocks noGrp="1"/>
          </p:cNvSpPr>
          <p:nvPr>
            <p:ph type="body" sz="quarter" idx="10" hasCustomPrompt="1"/>
          </p:nvPr>
        </p:nvSpPr>
        <p:spPr>
          <a:xfrm>
            <a:off x="1397000" y="4165695"/>
            <a:ext cx="8166498" cy="1136066"/>
          </a:xfrm>
          <a:prstGeom prst="rect">
            <a:avLst/>
          </a:prstGeom>
        </p:spPr>
        <p:txBody>
          <a:bodyPr lIns="0" rIns="0" anchor="b">
            <a:noAutofit/>
          </a:bodyPr>
          <a:lstStyle>
            <a:lvl1pPr marL="0" indent="0">
              <a:buFontTx/>
              <a:buNone/>
              <a:defRPr sz="3333"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3" name="Text Placeholder 2">
            <a:extLst>
              <a:ext uri="{FF2B5EF4-FFF2-40B4-BE49-F238E27FC236}">
                <a16:creationId xmlns:a16="http://schemas.microsoft.com/office/drawing/2014/main" id="{5F93AC33-28FD-2746-9916-8586F2EE314F}"/>
              </a:ext>
            </a:extLst>
          </p:cNvPr>
          <p:cNvSpPr>
            <a:spLocks noGrp="1"/>
          </p:cNvSpPr>
          <p:nvPr>
            <p:ph type="body" sz="quarter" idx="11" hasCustomPrompt="1"/>
          </p:nvPr>
        </p:nvSpPr>
        <p:spPr>
          <a:xfrm>
            <a:off x="1397135"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9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4" name="Text Placeholder 2">
            <a:extLst>
              <a:ext uri="{FF2B5EF4-FFF2-40B4-BE49-F238E27FC236}">
                <a16:creationId xmlns:a16="http://schemas.microsoft.com/office/drawing/2014/main" id="{A643C8C2-7B6C-934F-BBCB-B2C871877FA0}"/>
              </a:ext>
            </a:extLst>
          </p:cNvPr>
          <p:cNvSpPr>
            <a:spLocks noGrp="1"/>
          </p:cNvSpPr>
          <p:nvPr>
            <p:ph type="body" sz="quarter" idx="12" hasCustomPrompt="1"/>
          </p:nvPr>
        </p:nvSpPr>
        <p:spPr>
          <a:xfrm>
            <a:off x="5667510"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9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36" name="Picture 35">
            <a:extLst>
              <a:ext uri="{FF2B5EF4-FFF2-40B4-BE49-F238E27FC236}">
                <a16:creationId xmlns:a16="http://schemas.microsoft.com/office/drawing/2014/main" id="{5480D6DE-E617-254E-85FC-0D42DE5117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648" y="4737456"/>
            <a:ext cx="554163" cy="564305"/>
          </a:xfrm>
          <a:prstGeom prst="rect">
            <a:avLst/>
          </a:prstGeom>
        </p:spPr>
      </p:pic>
      <p:pic>
        <p:nvPicPr>
          <p:cNvPr id="38" name="Picture 37">
            <a:extLst>
              <a:ext uri="{FF2B5EF4-FFF2-40B4-BE49-F238E27FC236}">
                <a16:creationId xmlns:a16="http://schemas.microsoft.com/office/drawing/2014/main" id="{263F22D2-54C4-5D44-B228-5595E73B32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0529" y="5758952"/>
            <a:ext cx="745070" cy="602902"/>
          </a:xfrm>
          <a:prstGeom prst="rect">
            <a:avLst/>
          </a:prstGeom>
        </p:spPr>
      </p:pic>
      <p:sp>
        <p:nvSpPr>
          <p:cNvPr id="39" name="Text Placeholder 3"/>
          <p:cNvSpPr>
            <a:spLocks noGrp="1"/>
          </p:cNvSpPr>
          <p:nvPr>
            <p:ph type="body" sz="quarter" idx="15" hasCustomPrompt="1"/>
          </p:nvPr>
        </p:nvSpPr>
        <p:spPr>
          <a:xfrm>
            <a:off x="9906000" y="4988052"/>
            <a:ext cx="1853711" cy="332218"/>
          </a:xfrm>
          <a:prstGeom prst="rect">
            <a:avLst/>
          </a:prstGeom>
        </p:spPr>
        <p:txBody>
          <a:bodyPr lIns="0" rIns="0">
            <a:noAutofit/>
          </a:bodyPr>
          <a:lstStyle>
            <a:lvl1pPr marL="0" indent="0" algn="r">
              <a:buNone/>
              <a:defRPr sz="1167">
                <a:solidFill>
                  <a:schemeClr val="bg1"/>
                </a:solidFill>
              </a:defRPr>
            </a:lvl1pPr>
          </a:lstStyle>
          <a:p>
            <a:pPr lvl="0"/>
            <a:r>
              <a:rPr lang="en-US"/>
              <a:t>Date</a:t>
            </a:r>
          </a:p>
        </p:txBody>
      </p:sp>
      <p:sp>
        <p:nvSpPr>
          <p:cNvPr id="40" name="Rectangle 39">
            <a:extLst>
              <a:ext uri="{FF2B5EF4-FFF2-40B4-BE49-F238E27FC236}">
                <a16:creationId xmlns:a16="http://schemas.microsoft.com/office/drawing/2014/main" id="{01BF3DD9-FBBE-214E-8EDF-165A8CD97F0C}"/>
              </a:ext>
            </a:extLst>
          </p:cNvPr>
          <p:cNvSpPr/>
          <p:nvPr userDrawn="1"/>
        </p:nvSpPr>
        <p:spPr>
          <a:xfrm>
            <a:off x="0" y="6204000"/>
            <a:ext cx="1158000" cy="65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33029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tandard Titl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C48B25-212D-AE44-A3EB-224F07916374}"/>
              </a:ext>
            </a:extLst>
          </p:cNvPr>
          <p:cNvSpPr/>
          <p:nvPr userDrawn="1"/>
        </p:nvSpPr>
        <p:spPr>
          <a:xfrm>
            <a:off x="-1" y="0"/>
            <a:ext cx="12192001" cy="6858000"/>
          </a:xfrm>
          <a:prstGeom prst="rect">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8" name="Group 7">
            <a:extLst>
              <a:ext uri="{FF2B5EF4-FFF2-40B4-BE49-F238E27FC236}">
                <a16:creationId xmlns:a16="http://schemas.microsoft.com/office/drawing/2014/main" id="{A88E8816-43D4-3543-B8F8-BA2D9989DB11}"/>
              </a:ext>
            </a:extLst>
          </p:cNvPr>
          <p:cNvGrpSpPr/>
          <p:nvPr userDrawn="1"/>
        </p:nvGrpSpPr>
        <p:grpSpPr>
          <a:xfrm>
            <a:off x="0" y="330"/>
            <a:ext cx="12191999" cy="4198606"/>
            <a:chOff x="228600" y="396"/>
            <a:chExt cx="14173200" cy="5028804"/>
          </a:xfrm>
          <a:solidFill>
            <a:srgbClr val="44A4DB"/>
          </a:solidFill>
        </p:grpSpPr>
        <p:sp>
          <p:nvSpPr>
            <p:cNvPr id="9" name="Rectangle 8">
              <a:extLst>
                <a:ext uri="{FF2B5EF4-FFF2-40B4-BE49-F238E27FC236}">
                  <a16:creationId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4C098FEE-3B74-3A45-A22C-CE9B248464EF}"/>
              </a:ext>
            </a:extLst>
          </p:cNvPr>
          <p:cNvSpPr>
            <a:spLocks noGrp="1"/>
          </p:cNvSpPr>
          <p:nvPr>
            <p:ph type="body" sz="quarter" idx="10" hasCustomPrompt="1"/>
          </p:nvPr>
        </p:nvSpPr>
        <p:spPr>
          <a:xfrm>
            <a:off x="1402577" y="4165694"/>
            <a:ext cx="8166498" cy="1135380"/>
          </a:xfrm>
          <a:prstGeom prst="rect">
            <a:avLst/>
          </a:prstGeom>
        </p:spPr>
        <p:txBody>
          <a:bodyPr anchor="b">
            <a:normAutofit/>
          </a:bodyPr>
          <a:lstStyle>
            <a:lvl1pPr marL="0" indent="0">
              <a:buFontTx/>
              <a:buNone/>
              <a:defRPr sz="3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2" name="Text Placeholder 2">
            <a:extLst>
              <a:ext uri="{FF2B5EF4-FFF2-40B4-BE49-F238E27FC236}">
                <a16:creationId xmlns:a16="http://schemas.microsoft.com/office/drawing/2014/main" id="{F6CD9287-ABBC-C54A-8E1C-7D236A91C91B}"/>
              </a:ext>
            </a:extLst>
          </p:cNvPr>
          <p:cNvSpPr>
            <a:spLocks noGrp="1"/>
          </p:cNvSpPr>
          <p:nvPr>
            <p:ph type="body" sz="quarter" idx="11" hasCustomPrompt="1"/>
          </p:nvPr>
        </p:nvSpPr>
        <p:spPr>
          <a:xfrm>
            <a:off x="1402711" y="5757333"/>
            <a:ext cx="3895989" cy="924510"/>
          </a:xfrm>
          <a:prstGeom prst="rect">
            <a:avLst/>
          </a:prstGeom>
        </p:spPr>
        <p:txBody>
          <a:bodyPr>
            <a:normAutofit/>
          </a:bodyPr>
          <a:lstStyle>
            <a:lvl1pPr marL="0" indent="0">
              <a:lnSpc>
                <a:spcPct val="100000"/>
              </a:lnSpc>
              <a:spcBef>
                <a:spcPts val="0"/>
              </a:spcBef>
              <a:buFontTx/>
              <a:buNone/>
              <a:defRPr sz="1667"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3" name="Text Placeholder 2">
            <a:extLst>
              <a:ext uri="{FF2B5EF4-FFF2-40B4-BE49-F238E27FC236}">
                <a16:creationId xmlns:a16="http://schemas.microsoft.com/office/drawing/2014/main" id="{76941855-2960-3E40-A235-348A0F0634F9}"/>
              </a:ext>
            </a:extLst>
          </p:cNvPr>
          <p:cNvSpPr>
            <a:spLocks noGrp="1"/>
          </p:cNvSpPr>
          <p:nvPr>
            <p:ph type="body" sz="quarter" idx="12" hasCustomPrompt="1"/>
          </p:nvPr>
        </p:nvSpPr>
        <p:spPr>
          <a:xfrm>
            <a:off x="5673086" y="5757333"/>
            <a:ext cx="3895989" cy="924510"/>
          </a:xfrm>
          <a:prstGeom prst="rect">
            <a:avLst/>
          </a:prstGeom>
        </p:spPr>
        <p:txBody>
          <a:bodyPr>
            <a:normAutofit/>
          </a:bodyPr>
          <a:lstStyle>
            <a:lvl1pPr marL="0" indent="0">
              <a:lnSpc>
                <a:spcPct val="100000"/>
              </a:lnSpc>
              <a:spcBef>
                <a:spcPts val="0"/>
              </a:spcBef>
              <a:buFontTx/>
              <a:buNone/>
              <a:defRPr sz="1667"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36" name="Picture 35">
            <a:extLst>
              <a:ext uri="{FF2B5EF4-FFF2-40B4-BE49-F238E27FC236}">
                <a16:creationId xmlns:a16="http://schemas.microsoft.com/office/drawing/2014/main" id="{5480D6DE-E617-254E-85FC-0D42DE5117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648" y="4737456"/>
            <a:ext cx="554163" cy="564305"/>
          </a:xfrm>
          <a:prstGeom prst="rect">
            <a:avLst/>
          </a:prstGeom>
        </p:spPr>
      </p:pic>
      <p:pic>
        <p:nvPicPr>
          <p:cNvPr id="39" name="Picture 38">
            <a:extLst>
              <a:ext uri="{FF2B5EF4-FFF2-40B4-BE49-F238E27FC236}">
                <a16:creationId xmlns:a16="http://schemas.microsoft.com/office/drawing/2014/main" id="{263F22D2-54C4-5D44-B228-5595E73B32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1653" y="5758952"/>
            <a:ext cx="742824" cy="602902"/>
          </a:xfrm>
          <a:prstGeom prst="rect">
            <a:avLst/>
          </a:prstGeom>
        </p:spPr>
      </p:pic>
      <p:sp>
        <p:nvSpPr>
          <p:cNvPr id="44" name="Text Placeholder 3"/>
          <p:cNvSpPr>
            <a:spLocks noGrp="1"/>
          </p:cNvSpPr>
          <p:nvPr>
            <p:ph type="body" sz="quarter" idx="15" hasCustomPrompt="1"/>
          </p:nvPr>
        </p:nvSpPr>
        <p:spPr>
          <a:xfrm>
            <a:off x="9906000" y="4988052"/>
            <a:ext cx="1853711" cy="332218"/>
          </a:xfrm>
          <a:prstGeom prst="rect">
            <a:avLst/>
          </a:prstGeom>
        </p:spPr>
        <p:txBody>
          <a:bodyPr>
            <a:noAutofit/>
          </a:bodyPr>
          <a:lstStyle>
            <a:lvl1pPr marL="0" indent="0" algn="r">
              <a:buNone/>
              <a:defRPr sz="1167">
                <a:solidFill>
                  <a:schemeClr val="bg1"/>
                </a:solidFill>
              </a:defRPr>
            </a:lvl1pPr>
          </a:lstStyle>
          <a:p>
            <a:pPr lvl="0"/>
            <a:r>
              <a:rPr lang="en-US"/>
              <a:t>Date</a:t>
            </a:r>
          </a:p>
        </p:txBody>
      </p:sp>
    </p:spTree>
    <p:extLst>
      <p:ext uri="{BB962C8B-B14F-4D97-AF65-F5344CB8AC3E}">
        <p14:creationId xmlns:p14="http://schemas.microsoft.com/office/powerpoint/2010/main" val="106917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tandard Title 4">
    <p:bg>
      <p:bgPr>
        <a:solidFill>
          <a:srgbClr val="FFC628"/>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F2498B2-B5BE-2E4B-B359-161EAA28D522}"/>
              </a:ext>
            </a:extLst>
          </p:cNvPr>
          <p:cNvGrpSpPr/>
          <p:nvPr userDrawn="1"/>
        </p:nvGrpSpPr>
        <p:grpSpPr>
          <a:xfrm>
            <a:off x="0" y="330"/>
            <a:ext cx="12191999" cy="4198606"/>
            <a:chOff x="-1" y="395"/>
            <a:chExt cx="14630399" cy="5038327"/>
          </a:xfrm>
        </p:grpSpPr>
        <p:sp>
          <p:nvSpPr>
            <p:cNvPr id="9" name="Rectangle 8">
              <a:extLst>
                <a:ext uri="{FF2B5EF4-FFF2-40B4-BE49-F238E27FC236}">
                  <a16:creationId xmlns:a16="http://schemas.microsoft.com/office/drawing/2014/main" id="{8AC2412F-BCF2-4D4E-90EF-A3C52CD9E9EE}"/>
                </a:ext>
              </a:extLst>
            </p:cNvPr>
            <p:cNvSpPr/>
            <p:nvPr/>
          </p:nvSpPr>
          <p:spPr>
            <a:xfrm>
              <a:off x="-1" y="4889427"/>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0351239B-940D-9F45-90D0-327EA1C77D50}"/>
                </a:ext>
              </a:extLst>
            </p:cNvPr>
            <p:cNvSpPr/>
            <p:nvPr/>
          </p:nvSpPr>
          <p:spPr>
            <a:xfrm>
              <a:off x="-1" y="4698530"/>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E2C63889-64A0-2843-9AD5-4C1195772E52}"/>
                </a:ext>
              </a:extLst>
            </p:cNvPr>
            <p:cNvSpPr/>
            <p:nvPr/>
          </p:nvSpPr>
          <p:spPr>
            <a:xfrm>
              <a:off x="-1" y="4504136"/>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AF592710-E8AB-1941-B5EA-C67250B90086}"/>
                </a:ext>
              </a:extLst>
            </p:cNvPr>
            <p:cNvSpPr/>
            <p:nvPr/>
          </p:nvSpPr>
          <p:spPr>
            <a:xfrm>
              <a:off x="-1" y="4313627"/>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EF62B63E-7571-2940-AB05-B15ACCD43646}"/>
                </a:ext>
              </a:extLst>
            </p:cNvPr>
            <p:cNvSpPr/>
            <p:nvPr/>
          </p:nvSpPr>
          <p:spPr>
            <a:xfrm>
              <a:off x="-1" y="4119233"/>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8B94D5C5-8E80-4B4B-9E2F-1061EA47A989}"/>
                </a:ext>
              </a:extLst>
            </p:cNvPr>
            <p:cNvSpPr/>
            <p:nvPr/>
          </p:nvSpPr>
          <p:spPr>
            <a:xfrm>
              <a:off x="-1" y="3920949"/>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0AB9D920-2EB5-534B-A0A8-2E0FAA8C9273}"/>
                </a:ext>
              </a:extLst>
            </p:cNvPr>
            <p:cNvSpPr/>
            <p:nvPr/>
          </p:nvSpPr>
          <p:spPr>
            <a:xfrm>
              <a:off x="-1" y="3720723"/>
              <a:ext cx="14630399"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1" y="2442535"/>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1" y="2653493"/>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1" y="2863439"/>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1" y="3073386"/>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1" y="3287220"/>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1" y="3503000"/>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a16="http://schemas.microsoft.com/office/drawing/2014/main" id="{4D134BE3-DC22-A243-9E50-E4204B5C17F4}"/>
                </a:ext>
              </a:extLst>
            </p:cNvPr>
            <p:cNvSpPr/>
            <p:nvPr/>
          </p:nvSpPr>
          <p:spPr>
            <a:xfrm>
              <a:off x="-1" y="2253505"/>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a16="http://schemas.microsoft.com/office/drawing/2014/main" id="{325E05DA-D377-0640-8629-2FEF2211D2CC}"/>
                </a:ext>
              </a:extLst>
            </p:cNvPr>
            <p:cNvSpPr/>
            <p:nvPr/>
          </p:nvSpPr>
          <p:spPr>
            <a:xfrm>
              <a:off x="-1" y="2059109"/>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a16="http://schemas.microsoft.com/office/drawing/2014/main" id="{6824F76C-1F94-004C-9F92-90015DF64754}"/>
                </a:ext>
              </a:extLst>
            </p:cNvPr>
            <p:cNvSpPr/>
            <p:nvPr/>
          </p:nvSpPr>
          <p:spPr>
            <a:xfrm>
              <a:off x="-1" y="1868602"/>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a16="http://schemas.microsoft.com/office/drawing/2014/main" id="{ADBEBC27-C4A9-0046-AB43-2085F8241D27}"/>
                </a:ext>
              </a:extLst>
            </p:cNvPr>
            <p:cNvSpPr/>
            <p:nvPr/>
          </p:nvSpPr>
          <p:spPr>
            <a:xfrm>
              <a:off x="-1" y="1674207"/>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a16="http://schemas.microsoft.com/office/drawing/2014/main" id="{25E8F83E-7089-BA4C-935E-EB92B2120501}"/>
                </a:ext>
              </a:extLst>
            </p:cNvPr>
            <p:cNvSpPr/>
            <p:nvPr/>
          </p:nvSpPr>
          <p:spPr>
            <a:xfrm>
              <a:off x="-1" y="1475923"/>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a16="http://schemas.microsoft.com/office/drawing/2014/main" id="{6E6EC7F3-E133-014A-88C5-822D15FDA617}"/>
                </a:ext>
              </a:extLst>
            </p:cNvPr>
            <p:cNvSpPr/>
            <p:nvPr/>
          </p:nvSpPr>
          <p:spPr>
            <a:xfrm>
              <a:off x="-1" y="1275696"/>
              <a:ext cx="14630399"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1" y="395"/>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accent3"/>
                </a:solidFill>
              </a:endParaRPr>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1" y="211353"/>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1" y="421300"/>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1" y="631246"/>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1" y="845082"/>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1" y="1060860"/>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4C098FEE-3B74-3A45-A22C-CE9B248464EF}"/>
              </a:ext>
            </a:extLst>
          </p:cNvPr>
          <p:cNvSpPr>
            <a:spLocks noGrp="1"/>
          </p:cNvSpPr>
          <p:nvPr userDrawn="1">
            <p:ph type="body" sz="quarter" idx="10" hasCustomPrompt="1"/>
          </p:nvPr>
        </p:nvSpPr>
        <p:spPr>
          <a:xfrm>
            <a:off x="1397001" y="4165694"/>
            <a:ext cx="8166499" cy="1135380"/>
          </a:xfrm>
          <a:prstGeom prst="rect">
            <a:avLst/>
          </a:prstGeom>
        </p:spPr>
        <p:txBody>
          <a:bodyPr anchor="b">
            <a:normAutofit/>
          </a:bodyPr>
          <a:lstStyle>
            <a:lvl1pPr marL="0" indent="0">
              <a:buFontTx/>
              <a:buNone/>
              <a:defRPr sz="3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2" name="Text Placeholder 2">
            <a:extLst>
              <a:ext uri="{FF2B5EF4-FFF2-40B4-BE49-F238E27FC236}">
                <a16:creationId xmlns:a16="http://schemas.microsoft.com/office/drawing/2014/main" id="{F6CD9287-ABBC-C54A-8E1C-7D236A91C91B}"/>
              </a:ext>
            </a:extLst>
          </p:cNvPr>
          <p:cNvSpPr>
            <a:spLocks noGrp="1"/>
          </p:cNvSpPr>
          <p:nvPr userDrawn="1">
            <p:ph type="body" sz="quarter" idx="11" hasCustomPrompt="1"/>
          </p:nvPr>
        </p:nvSpPr>
        <p:spPr>
          <a:xfrm>
            <a:off x="1397136" y="5757333"/>
            <a:ext cx="3895989" cy="924510"/>
          </a:xfrm>
          <a:prstGeom prst="rect">
            <a:avLst/>
          </a:prstGeom>
        </p:spPr>
        <p:txBody>
          <a:bodyPr>
            <a:normAutofit/>
          </a:bodyPr>
          <a:lstStyle>
            <a:lvl1pPr marL="0" indent="0">
              <a:lnSpc>
                <a:spcPct val="100000"/>
              </a:lnSpc>
              <a:spcBef>
                <a:spcPts val="0"/>
              </a:spcBef>
              <a:buFontTx/>
              <a:buNone/>
              <a:defRPr lang="en-US" sz="1667" b="0" i="0" kern="1200" dirty="0" smtClean="0">
                <a:solidFill>
                  <a:srgbClr val="414042"/>
                </a:solidFill>
                <a:latin typeface="DM Sans Medium" pitchFamily="2" charset="77"/>
                <a:ea typeface="+mn-ea"/>
                <a:cs typeface="+mn-cs"/>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marL="0" lvl="0" indent="0" algn="l" defTabSz="914363" rtl="0" eaLnBrk="1" latinLnBrk="0" hangingPunct="1">
              <a:lnSpc>
                <a:spcPct val="100000"/>
              </a:lnSpc>
              <a:spcBef>
                <a:spcPts val="0"/>
              </a:spcBef>
              <a:buFontTx/>
              <a:buNone/>
            </a:pPr>
            <a:r>
              <a:rPr lang="en-US"/>
              <a:t>Edit Presenter’s  Name</a:t>
            </a:r>
            <a:br>
              <a:rPr lang="en-US"/>
            </a:br>
            <a:r>
              <a:rPr lang="en-US"/>
              <a:t>Title</a:t>
            </a:r>
          </a:p>
          <a:p>
            <a:pPr lvl="0"/>
            <a:endParaRPr lang="en-US"/>
          </a:p>
        </p:txBody>
      </p:sp>
      <p:sp>
        <p:nvSpPr>
          <p:cNvPr id="43" name="Text Placeholder 2">
            <a:extLst>
              <a:ext uri="{FF2B5EF4-FFF2-40B4-BE49-F238E27FC236}">
                <a16:creationId xmlns:a16="http://schemas.microsoft.com/office/drawing/2014/main" id="{76941855-2960-3E40-A235-348A0F0634F9}"/>
              </a:ext>
            </a:extLst>
          </p:cNvPr>
          <p:cNvSpPr>
            <a:spLocks noGrp="1"/>
          </p:cNvSpPr>
          <p:nvPr userDrawn="1">
            <p:ph type="body" sz="quarter" idx="12" hasCustomPrompt="1"/>
          </p:nvPr>
        </p:nvSpPr>
        <p:spPr>
          <a:xfrm>
            <a:off x="5667510" y="5757333"/>
            <a:ext cx="3895989" cy="924510"/>
          </a:xfrm>
          <a:prstGeom prst="rect">
            <a:avLst/>
          </a:prstGeom>
        </p:spPr>
        <p:txBody>
          <a:bodyPr>
            <a:normAutofit/>
          </a:bodyPr>
          <a:lstStyle>
            <a:lvl1pPr marL="0" indent="0">
              <a:lnSpc>
                <a:spcPct val="100000"/>
              </a:lnSpc>
              <a:spcBef>
                <a:spcPts val="0"/>
              </a:spcBef>
              <a:buFontTx/>
              <a:buNone/>
              <a:defRPr lang="en-US" sz="1667" b="0" i="0" kern="1200" dirty="0" smtClean="0">
                <a:solidFill>
                  <a:srgbClr val="414042"/>
                </a:solidFill>
                <a:latin typeface="DM Sans Medium" pitchFamily="2" charset="77"/>
                <a:ea typeface="+mn-ea"/>
                <a:cs typeface="+mn-cs"/>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marL="0" lvl="0" indent="0" algn="l" defTabSz="914363" rtl="0" eaLnBrk="1" latinLnBrk="0" hangingPunct="1">
              <a:lnSpc>
                <a:spcPct val="100000"/>
              </a:lnSpc>
              <a:spcBef>
                <a:spcPts val="0"/>
              </a:spcBef>
              <a:buFontTx/>
              <a:buNone/>
            </a:pPr>
            <a:r>
              <a:rPr lang="en-US"/>
              <a:t>Edit Presenter’s  Name</a:t>
            </a:r>
            <a:br>
              <a:rPr lang="en-US"/>
            </a:br>
            <a:r>
              <a:rPr lang="en-US"/>
              <a:t>Title</a:t>
            </a:r>
          </a:p>
          <a:p>
            <a:pPr lvl="0"/>
            <a:endParaRPr lang="en-US"/>
          </a:p>
        </p:txBody>
      </p:sp>
      <p:pic>
        <p:nvPicPr>
          <p:cNvPr id="46" name="Picture 45">
            <a:extLst>
              <a:ext uri="{FF2B5EF4-FFF2-40B4-BE49-F238E27FC236}">
                <a16:creationId xmlns:a16="http://schemas.microsoft.com/office/drawing/2014/main" id="{5480D6DE-E617-254E-85FC-0D42DE5117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648" y="4737456"/>
            <a:ext cx="554163" cy="564305"/>
          </a:xfrm>
          <a:prstGeom prst="rect">
            <a:avLst/>
          </a:prstGeom>
        </p:spPr>
      </p:pic>
      <p:pic>
        <p:nvPicPr>
          <p:cNvPr id="47" name="Picture 46">
            <a:extLst>
              <a:ext uri="{FF2B5EF4-FFF2-40B4-BE49-F238E27FC236}">
                <a16:creationId xmlns:a16="http://schemas.microsoft.com/office/drawing/2014/main" id="{263F22D2-54C4-5D44-B228-5595E73B32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1653" y="5758952"/>
            <a:ext cx="742824" cy="602901"/>
          </a:xfrm>
          <a:prstGeom prst="rect">
            <a:avLst/>
          </a:prstGeom>
        </p:spPr>
      </p:pic>
      <p:sp>
        <p:nvSpPr>
          <p:cNvPr id="48" name="Text Placeholder 3"/>
          <p:cNvSpPr>
            <a:spLocks noGrp="1"/>
          </p:cNvSpPr>
          <p:nvPr>
            <p:ph type="body" sz="quarter" idx="15" hasCustomPrompt="1"/>
          </p:nvPr>
        </p:nvSpPr>
        <p:spPr>
          <a:xfrm>
            <a:off x="9906000" y="4988052"/>
            <a:ext cx="1853711" cy="332218"/>
          </a:xfrm>
          <a:prstGeom prst="rect">
            <a:avLst/>
          </a:prstGeom>
        </p:spPr>
        <p:txBody>
          <a:bodyPr>
            <a:noAutofit/>
          </a:bodyPr>
          <a:lstStyle>
            <a:lvl1pPr marL="0" indent="0" algn="r">
              <a:buNone/>
              <a:defRPr sz="1167">
                <a:solidFill>
                  <a:schemeClr val="bg2"/>
                </a:solidFill>
              </a:defRPr>
            </a:lvl1pPr>
          </a:lstStyle>
          <a:p>
            <a:pPr lvl="0"/>
            <a:r>
              <a:rPr lang="en-US"/>
              <a:t>Date</a:t>
            </a:r>
          </a:p>
        </p:txBody>
      </p:sp>
      <p:sp>
        <p:nvSpPr>
          <p:cNvPr id="36" name="Rectangle 35">
            <a:extLst>
              <a:ext uri="{FF2B5EF4-FFF2-40B4-BE49-F238E27FC236}">
                <a16:creationId xmlns:a16="http://schemas.microsoft.com/office/drawing/2014/main" id="{A048E7FB-85C4-7349-B1ED-86B66451A8E4}"/>
              </a:ext>
            </a:extLst>
          </p:cNvPr>
          <p:cNvSpPr/>
          <p:nvPr userDrawn="1"/>
        </p:nvSpPr>
        <p:spPr>
          <a:xfrm>
            <a:off x="0" y="6204000"/>
            <a:ext cx="1158000" cy="65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329281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ection Title Arrow 1">
    <p:bg>
      <p:bgPr>
        <a:solidFill>
          <a:srgbClr val="30F298"/>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8199-548B-DC4B-9938-8478EBF73A3C}"/>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022873" cy="5074881"/>
          </a:xfrm>
        </p:spPr>
        <p:txBody>
          <a:bodyPr anchor="ctr"/>
          <a:lstStyle>
            <a:lvl1pPr>
              <a:defRPr sz="3000" b="0" i="0">
                <a:solidFill>
                  <a:schemeClr val="bg1"/>
                </a:solidFill>
                <a:latin typeface="DM Sans Medium" pitchFamily="2" charset="77"/>
              </a:defRPr>
            </a:lvl1pPr>
          </a:lstStyle>
          <a:p>
            <a:r>
              <a:rPr lang="en-US"/>
              <a:t>Click to edit section title </a:t>
            </a:r>
            <a:br>
              <a:rPr lang="en-US"/>
            </a:br>
            <a:r>
              <a:rPr lang="en-US"/>
              <a:t>(Option A)</a:t>
            </a:r>
          </a:p>
        </p:txBody>
      </p:sp>
      <p:sp>
        <p:nvSpPr>
          <p:cNvPr id="38" name="Rectangle 37">
            <a:extLst>
              <a:ext uri="{FF2B5EF4-FFF2-40B4-BE49-F238E27FC236}">
                <a16:creationId xmlns:a16="http://schemas.microsoft.com/office/drawing/2014/main" id="{E854E062-A4CF-E846-B1A7-2657E21E3E18}"/>
              </a:ext>
            </a:extLst>
          </p:cNvPr>
          <p:cNvSpPr/>
          <p:nvPr/>
        </p:nvSpPr>
        <p:spPr>
          <a:xfrm>
            <a:off x="0" y="6825864"/>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0" y="6705541"/>
            <a:ext cx="12191999" cy="23924"/>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0" y="5937437"/>
            <a:ext cx="12191999" cy="89717"/>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0" y="6064209"/>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0" y="6190372"/>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0" y="6316536"/>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0" y="6445036"/>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0" y="6574705"/>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0" y="5823843"/>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0" y="5707024"/>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0" y="5592543"/>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0" y="5475724"/>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0" y="5356569"/>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0" y="5236247"/>
            <a:ext cx="12191999" cy="23924"/>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0" y="4469877"/>
            <a:ext cx="12191999" cy="89717"/>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0" y="4596649"/>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0" y="4722812"/>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0" y="4848976"/>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0" y="4977476"/>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0" y="5107144"/>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32674378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ection Title Arrow 2">
    <p:bg>
      <p:bgPr>
        <a:solidFill>
          <a:schemeClr val="tx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50F324D-5629-1D43-99B4-1BDE432DBA1B}"/>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022873" cy="5074881"/>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 name="Group 2">
            <a:extLst>
              <a:ext uri="{FF2B5EF4-FFF2-40B4-BE49-F238E27FC236}">
                <a16:creationId xmlns:a16="http://schemas.microsoft.com/office/drawing/2014/main" id="{DFDD3C01-7B6A-C547-80FA-DFD25DBEF3A9}"/>
              </a:ext>
            </a:extLst>
          </p:cNvPr>
          <p:cNvGrpSpPr/>
          <p:nvPr userDrawn="1"/>
        </p:nvGrpSpPr>
        <p:grpSpPr>
          <a:xfrm>
            <a:off x="0" y="4469877"/>
            <a:ext cx="12191999" cy="2390424"/>
            <a:chOff x="-1" y="5363852"/>
            <a:chExt cx="14630399" cy="2868509"/>
          </a:xfrm>
          <a:solidFill>
            <a:srgbClr val="0073E1"/>
          </a:solidFill>
        </p:grpSpPr>
        <p:sp>
          <p:nvSpPr>
            <p:cNvPr id="38" name="Rectangle 37">
              <a:extLst>
                <a:ext uri="{FF2B5EF4-FFF2-40B4-BE49-F238E27FC236}">
                  <a16:creationId xmlns:a16="http://schemas.microsoft.com/office/drawing/2014/main" id="{E854E062-A4CF-E846-B1A7-2657E21E3E18}"/>
                </a:ext>
              </a:extLst>
            </p:cNvPr>
            <p:cNvSpPr/>
            <p:nvPr/>
          </p:nvSpPr>
          <p:spPr>
            <a:xfrm>
              <a:off x="-1" y="8191036"/>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1" y="8046649"/>
              <a:ext cx="14630399"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1" y="7124924"/>
              <a:ext cx="14630399"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1" y="7277050"/>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1" y="7428446"/>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1" y="7579843"/>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1" y="7734043"/>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1" y="7889646"/>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1" y="6988611"/>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1" y="6848429"/>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1" y="6711051"/>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1" y="6570869"/>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1" y="6427883"/>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1" y="6283496"/>
              <a:ext cx="14630399"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1" y="5363852"/>
              <a:ext cx="14630399"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1" y="5515978"/>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1" y="5667374"/>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1" y="5818771"/>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1" y="5972971"/>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1" y="6128573"/>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21112840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Title Arrow 3">
    <p:bg>
      <p:bgPr>
        <a:solidFill>
          <a:srgbClr val="414042"/>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A7CFF2E-049A-4041-8DBC-8C406782BEE1}"/>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152030" cy="5077343"/>
          </a:xfrm>
        </p:spPr>
        <p:txBody>
          <a:bodyPr anchor="ctr"/>
          <a:lstStyle>
            <a:lvl1pPr>
              <a:defRPr sz="3000" b="0" i="0">
                <a:solidFill>
                  <a:schemeClr val="tx2"/>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12191999" cy="2367623"/>
            <a:chOff x="228600" y="396"/>
            <a:chExt cx="14173200" cy="5028804"/>
          </a:xfrm>
          <a:solidFill>
            <a:srgbClr val="000000"/>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9024526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ction Title Arrow 4">
    <p:bg>
      <p:bgPr>
        <a:solidFill>
          <a:srgbClr val="808285"/>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29F84F4-B9D4-BE4D-BFF1-2D24E38ADB5D}"/>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152030" cy="5059169"/>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12191999" cy="2367623"/>
            <a:chOff x="228600" y="396"/>
            <a:chExt cx="14173200" cy="5028804"/>
          </a:xfrm>
          <a:solidFill>
            <a:srgbClr val="414042"/>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rgbClr val="4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5951391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 Title Arrow 5">
    <p:bg>
      <p:bgPr>
        <a:solidFill>
          <a:srgbClr val="031D40"/>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26D0EB1-EBCC-4C4A-AE8E-44A1922D5D35}"/>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152030" cy="5033152"/>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12191999" cy="2367623"/>
            <a:chOff x="228600" y="396"/>
            <a:chExt cx="14173200" cy="5028804"/>
          </a:xfrm>
          <a:solidFill>
            <a:schemeClr val="bg1"/>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30485159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Slide 2">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1"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4" hasCustomPrompt="1"/>
          </p:nvPr>
        </p:nvSpPr>
        <p:spPr>
          <a:xfrm>
            <a:off x="8867360" y="5432155"/>
            <a:ext cx="2435640" cy="495836"/>
          </a:xfrm>
        </p:spPr>
        <p:txBody>
          <a:bodyPr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1" name="Straight Connector 10">
            <a:extLst>
              <a:ext uri="{FF2B5EF4-FFF2-40B4-BE49-F238E27FC236}">
                <a16:creationId xmlns:a16="http://schemas.microsoft.com/office/drawing/2014/main" id="{55AB194E-9742-BF4A-8CFB-FE6070B17870}"/>
              </a:ext>
            </a:extLst>
          </p:cNvPr>
          <p:cNvCxnSpPr>
            <a:cxnSpLocks/>
          </p:cNvCxnSpPr>
          <p:nvPr userDrawn="1"/>
        </p:nvCxnSpPr>
        <p:spPr>
          <a:xfrm>
            <a:off x="445975" y="191422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67E36C5A-5DC3-FA4B-B61B-D597ED183863}"/>
              </a:ext>
            </a:extLst>
          </p:cNvPr>
          <p:cNvSpPr>
            <a:spLocks noGrp="1"/>
          </p:cNvSpPr>
          <p:nvPr>
            <p:ph type="subTitle" idx="1" hasCustomPrompt="1"/>
          </p:nvPr>
        </p:nvSpPr>
        <p:spPr>
          <a:xfrm>
            <a:off x="596485" y="1100136"/>
            <a:ext cx="10439146"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Tree>
    <p:extLst>
      <p:ext uri="{BB962C8B-B14F-4D97-AF65-F5344CB8AC3E}">
        <p14:creationId xmlns:p14="http://schemas.microsoft.com/office/powerpoint/2010/main" val="207010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Section Title Arrow 6">
    <p:bg>
      <p:bgPr>
        <a:solidFill>
          <a:srgbClr val="5BCBF5"/>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2E1318C-8B0D-1C4B-9B65-922BCDB4B45B}"/>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2080" y="990600"/>
            <a:ext cx="6152030" cy="5077343"/>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12191999" cy="2367623"/>
            <a:chOff x="228600" y="396"/>
            <a:chExt cx="14173200" cy="5028804"/>
          </a:xfrm>
          <a:solidFill>
            <a:srgbClr val="031D40">
              <a:alpha val="50000"/>
            </a:srgbClr>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19060245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ction Title Arrow 7">
    <p:bg>
      <p:bgRef idx="1001">
        <a:schemeClr val="bg2"/>
      </p:bgRef>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CCC0E80-3E79-2744-A523-D983679762D3}"/>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2080" y="990600"/>
            <a:ext cx="6149340" cy="5059680"/>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12191999" cy="2367623"/>
            <a:chOff x="228600" y="396"/>
            <a:chExt cx="14173200" cy="5028804"/>
          </a:xfrm>
          <a:solidFill>
            <a:schemeClr val="tx2">
              <a:alpha val="50000"/>
            </a:schemeClr>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31276979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ction Title Stripes 2">
    <p:bg>
      <p:bgPr>
        <a:solidFill>
          <a:srgbClr val="FFC628"/>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6DE1F14-3F55-E145-8305-8C92D97853FB}"/>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36" name="Group 35">
            <a:extLst>
              <a:ext uri="{FF2B5EF4-FFF2-40B4-BE49-F238E27FC236}">
                <a16:creationId xmlns:a16="http://schemas.microsoft.com/office/drawing/2014/main" id="{9E04304A-A1E4-FD46-A3D4-9DE74FA0D2E5}"/>
              </a:ext>
            </a:extLst>
          </p:cNvPr>
          <p:cNvGrpSpPr/>
          <p:nvPr userDrawn="1"/>
        </p:nvGrpSpPr>
        <p:grpSpPr>
          <a:xfrm>
            <a:off x="1" y="330"/>
            <a:ext cx="12191999" cy="6857671"/>
            <a:chOff x="228600" y="396"/>
            <a:chExt cx="14173200" cy="5028804"/>
          </a:xfrm>
          <a:solidFill>
            <a:srgbClr val="F0B819"/>
          </a:solidFill>
        </p:grpSpPr>
        <p:sp>
          <p:nvSpPr>
            <p:cNvPr id="37" name="Rectangle 36">
              <a:extLst>
                <a:ext uri="{FF2B5EF4-FFF2-40B4-BE49-F238E27FC236}">
                  <a16:creationId xmlns:a16="http://schemas.microsoft.com/office/drawing/2014/main" id="{B9A27931-C1A7-4B4A-8500-BFD8B829FD6D}"/>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4F8656A2-416D-1D43-B013-8F5DCFAA4CC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07639180-CBCB-C24F-AB86-532E0D62DC7F}"/>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BEF5FF3D-18D8-0349-B734-F754E7D5D8D1}"/>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0AD2FAC5-EBB5-5746-871A-15D38789F717}"/>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7EC9C21C-4CAB-7E46-9BF1-F7DD713FD4A5}"/>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F8CCA382-AFE5-D740-9C11-6B01C5E0D22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EEA0D443-1A6C-4E47-9FE4-C108CA6BCFA0}"/>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67AA0450-8678-B84B-81D1-1AC80415BD6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C704FA23-21A9-C847-9EF8-4EC62626999D}"/>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2992DC29-FA87-C947-B07F-400BA02F4F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09836F18-D7F3-984D-9CEC-51C8794E7B9B}"/>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71D0E258-881E-A849-9C53-9FBB6B69C7EA}"/>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9494A1DD-21C7-DE43-931B-3A85C046CBB0}"/>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CDBDEDA7-2D83-4442-BD78-9C8C23FF238B}"/>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D236C02B-D921-204D-8D72-D545F5B6936C}"/>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452AA02D-8E8A-7D47-ACAE-6DB2CBF82A5C}"/>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64B254D6-60AB-5C4D-ADF1-483CED7F62A4}"/>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02A6C21D-FA75-124D-BEF7-D6EC59CE0796}"/>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EFA08D72-8D15-0748-B63F-ECD2A57C16E0}"/>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79DC2CAA-6944-9444-9216-E89D677BF4F4}"/>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8" name="Rectangle 57">
              <a:extLst>
                <a:ext uri="{FF2B5EF4-FFF2-40B4-BE49-F238E27FC236}">
                  <a16:creationId xmlns:a16="http://schemas.microsoft.com/office/drawing/2014/main" id="{1E0876FD-D45A-FC47-8ACB-6F158F9EE581}"/>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9" name="Rectangle 58">
              <a:extLst>
                <a:ext uri="{FF2B5EF4-FFF2-40B4-BE49-F238E27FC236}">
                  <a16:creationId xmlns:a16="http://schemas.microsoft.com/office/drawing/2014/main" id="{45F4C5A6-8A6E-F148-A84E-3C484795CBB0}"/>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0" name="Rectangle 59">
              <a:extLst>
                <a:ext uri="{FF2B5EF4-FFF2-40B4-BE49-F238E27FC236}">
                  <a16:creationId xmlns:a16="http://schemas.microsoft.com/office/drawing/2014/main" id="{A5214CCC-7C31-9543-8E5E-79DEBF1A5AA4}"/>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1" name="Rectangle 60">
              <a:extLst>
                <a:ext uri="{FF2B5EF4-FFF2-40B4-BE49-F238E27FC236}">
                  <a16:creationId xmlns:a16="http://schemas.microsoft.com/office/drawing/2014/main" id="{91E83C3F-AFE9-ED46-A823-0986B2649E9C}"/>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1410607" y="3015207"/>
            <a:ext cx="10287000" cy="1325563"/>
          </a:xfrm>
        </p:spPr>
        <p:txBody>
          <a:bodyPr anchor="b"/>
          <a:lstStyle>
            <a:lvl1pPr>
              <a:defRPr sz="4000" b="0" i="0">
                <a:solidFill>
                  <a:schemeClr val="bg1"/>
                </a:solidFill>
                <a:latin typeface="DM Sans Medium" pitchFamily="2" charset="77"/>
              </a:defRPr>
            </a:lvl1pPr>
          </a:lstStyle>
          <a:p>
            <a:r>
              <a:rPr lang="en-US"/>
              <a:t>Click to edit Master title style (Option C)</a:t>
            </a:r>
          </a:p>
        </p:txBody>
      </p:sp>
      <p:pic>
        <p:nvPicPr>
          <p:cNvPr id="62" name="Picture 6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810" y="3756225"/>
            <a:ext cx="474556" cy="483241"/>
          </a:xfrm>
          <a:prstGeom prst="rect">
            <a:avLst/>
          </a:prstGeom>
        </p:spPr>
      </p:pic>
    </p:spTree>
    <p:extLst>
      <p:ext uri="{BB962C8B-B14F-4D97-AF65-F5344CB8AC3E}">
        <p14:creationId xmlns:p14="http://schemas.microsoft.com/office/powerpoint/2010/main" val="1878565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ection Break Quot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58" name="L-Shape 57">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8" name="Slide Number Placeholder 7"/>
          <p:cNvSpPr>
            <a:spLocks noGrp="1"/>
          </p:cNvSpPr>
          <p:nvPr>
            <p:ph type="sldNum" sz="quarter" idx="12"/>
          </p:nvPr>
        </p:nvSpPr>
        <p:spPr>
          <a:xfrm>
            <a:off x="9526815" y="6349494"/>
            <a:ext cx="2411186" cy="365125"/>
          </a:xfr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24960613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Break Quot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41C1A6ED-0579-9948-A51F-E143D35FD65E}"/>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12860447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ection Break Quot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BCB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9567393D-1C3F-354F-B863-4763826157CF}"/>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244528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ction Break Quote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7ECC448B-9D38-6D41-A019-FE25E5822B61}"/>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19658961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ction Break Quote 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078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5A3FE428-8DC7-AF48-AF27-3EA59F6A606C}"/>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22872902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ntent Breaker Photo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0914" y="414084"/>
            <a:ext cx="10466890" cy="1515663"/>
          </a:xfrm>
        </p:spPr>
        <p:txBody>
          <a:bodyPr anchor="b"/>
          <a:lstStyle>
            <a:lvl1pPr>
              <a:defRPr sz="5000">
                <a:solidFill>
                  <a:srgbClr val="BCBEC0"/>
                </a:solidFill>
              </a:defRPr>
            </a:lvl1pPr>
          </a:lstStyle>
          <a:p>
            <a:r>
              <a:rPr lang="en-US"/>
              <a:t>Click to edit Master title style</a:t>
            </a:r>
          </a:p>
        </p:txBody>
      </p:sp>
      <p:sp>
        <p:nvSpPr>
          <p:cNvPr id="7" name="Text Placeholder 6"/>
          <p:cNvSpPr>
            <a:spLocks noGrp="1"/>
          </p:cNvSpPr>
          <p:nvPr>
            <p:ph type="body" sz="quarter" idx="13"/>
          </p:nvPr>
        </p:nvSpPr>
        <p:spPr>
          <a:xfrm>
            <a:off x="453780" y="2216089"/>
            <a:ext cx="9717263" cy="847962"/>
          </a:xfrm>
          <a:prstGeom prst="rect">
            <a:avLst/>
          </a:prstGeom>
        </p:spPr>
        <p:txBody>
          <a:bodyPr/>
          <a:lstStyle>
            <a:lvl1pPr marL="0" indent="0">
              <a:spcAft>
                <a:spcPts val="0"/>
              </a:spcAft>
              <a:buNone/>
              <a:defRPr sz="1333">
                <a:solidFill>
                  <a:srgbClr val="BCBEC0"/>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2027177"/>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536604" y="1208326"/>
            <a:ext cx="593775" cy="474474"/>
            <a:chOff x="7468680" y="4418987"/>
            <a:chExt cx="1811122" cy="1447234"/>
          </a:xfrm>
          <a:solidFill>
            <a:srgbClr val="30F29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pic>
        <p:nvPicPr>
          <p:cNvPr id="18" name="Picture 1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176558"/>
            <a:ext cx="12186844" cy="3681443"/>
          </a:xfrm>
          <a:prstGeom prst="rect">
            <a:avLst/>
          </a:prstGeom>
        </p:spPr>
      </p:pic>
      <p:pic>
        <p:nvPicPr>
          <p:cNvPr id="19" name="Picture 18">
            <a:extLst>
              <a:ext uri="{FF2B5EF4-FFF2-40B4-BE49-F238E27FC236}">
                <a16:creationId xmlns:a16="http://schemas.microsoft.com/office/drawing/2014/main" id="{7676ECD8-2A80-CA4D-9F22-B1DD9BA3A6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52184" y="2176406"/>
            <a:ext cx="565238" cy="457200"/>
          </a:xfrm>
          <a:prstGeom prst="rect">
            <a:avLst/>
          </a:prstGeom>
        </p:spPr>
      </p:pic>
    </p:spTree>
    <p:extLst>
      <p:ext uri="{BB962C8B-B14F-4D97-AF65-F5344CB8AC3E}">
        <p14:creationId xmlns:p14="http://schemas.microsoft.com/office/powerpoint/2010/main" val="264300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Content Breaker Photo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0914" y="414084"/>
            <a:ext cx="10466890" cy="1515663"/>
          </a:xfrm>
        </p:spPr>
        <p:txBody>
          <a:bodyPr anchor="b"/>
          <a:lstStyle>
            <a:lvl1pPr>
              <a:defRPr sz="5000">
                <a:solidFill>
                  <a:srgbClr val="BCBEC0"/>
                </a:solidFill>
              </a:defRPr>
            </a:lvl1pPr>
          </a:lstStyle>
          <a:p>
            <a:r>
              <a:rPr lang="en-US"/>
              <a:t>Click to edit Master title style</a:t>
            </a:r>
          </a:p>
        </p:txBody>
      </p:sp>
      <p:sp>
        <p:nvSpPr>
          <p:cNvPr id="7" name="Text Placeholder 6"/>
          <p:cNvSpPr>
            <a:spLocks noGrp="1"/>
          </p:cNvSpPr>
          <p:nvPr>
            <p:ph type="body" sz="quarter" idx="13"/>
          </p:nvPr>
        </p:nvSpPr>
        <p:spPr>
          <a:xfrm>
            <a:off x="453780" y="2216089"/>
            <a:ext cx="9717263" cy="847962"/>
          </a:xfrm>
          <a:prstGeom prst="rect">
            <a:avLst/>
          </a:prstGeom>
        </p:spPr>
        <p:txBody>
          <a:bodyPr/>
          <a:lstStyle>
            <a:lvl1pPr marL="0" indent="0">
              <a:spcAft>
                <a:spcPts val="0"/>
              </a:spcAft>
              <a:buNone/>
              <a:defRPr sz="1333">
                <a:solidFill>
                  <a:srgbClr val="BCBEC0"/>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2027177"/>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536604" y="1208326"/>
            <a:ext cx="593775" cy="474474"/>
            <a:chOff x="7468680" y="4418987"/>
            <a:chExt cx="1811122" cy="1447234"/>
          </a:xfrm>
          <a:solidFill>
            <a:srgbClr val="30F29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pic>
        <p:nvPicPr>
          <p:cNvPr id="19" name="Picture 18">
            <a:extLst>
              <a:ext uri="{FF2B5EF4-FFF2-40B4-BE49-F238E27FC236}">
                <a16:creationId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2184" y="2176406"/>
            <a:ext cx="565238" cy="457200"/>
          </a:xfrm>
          <a:prstGeom prst="rect">
            <a:avLst/>
          </a:prstGeom>
        </p:spPr>
      </p:pic>
      <p:sp>
        <p:nvSpPr>
          <p:cNvPr id="11" name="Picture Placeholder 2">
            <a:extLst>
              <a:ext uri="{FF2B5EF4-FFF2-40B4-BE49-F238E27FC236}">
                <a16:creationId xmlns:a16="http://schemas.microsoft.com/office/drawing/2014/main" id="{EBFB3507-3FE4-FB4C-BF18-D116E13D6918}"/>
              </a:ext>
            </a:extLst>
          </p:cNvPr>
          <p:cNvSpPr>
            <a:spLocks noGrp="1"/>
          </p:cNvSpPr>
          <p:nvPr>
            <p:ph type="pic" sz="quarter" idx="14" hasCustomPrompt="1"/>
          </p:nvPr>
        </p:nvSpPr>
        <p:spPr>
          <a:xfrm>
            <a:off x="0" y="3164577"/>
            <a:ext cx="12192000" cy="3693423"/>
          </a:xfrm>
          <a:prstGeom prst="rect">
            <a:avLst/>
          </a:prstGeom>
        </p:spPr>
        <p:txBody>
          <a:bodyPr>
            <a:normAutofit/>
          </a:bodyPr>
          <a:lstStyle>
            <a:lvl1pPr marL="0" indent="0">
              <a:buNone/>
              <a:defRPr sz="2000" baseline="0">
                <a:solidFill>
                  <a:schemeClr val="bg1"/>
                </a:solidFill>
              </a:defRPr>
            </a:lvl1pPr>
          </a:lstStyle>
          <a:p>
            <a:r>
              <a:rPr lang="en-US"/>
              <a:t> Insert/Drop Photo </a:t>
            </a:r>
            <a:r>
              <a:rPr lang="en-US" err="1"/>
              <a:t>Herew</a:t>
            </a:r>
            <a:endParaRPr lang="en-US"/>
          </a:p>
        </p:txBody>
      </p:sp>
    </p:spTree>
    <p:extLst>
      <p:ext uri="{BB962C8B-B14F-4D97-AF65-F5344CB8AC3E}">
        <p14:creationId xmlns:p14="http://schemas.microsoft.com/office/powerpoint/2010/main" val="172924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hart pag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itle 1">
            <a:extLst>
              <a:ext uri="{FF2B5EF4-FFF2-40B4-BE49-F238E27FC236}">
                <a16:creationId xmlns:a16="http://schemas.microsoft.com/office/drawing/2014/main" id="{3F2DDBD5-ABCB-EB4C-B7EF-8C6A5725E145}"/>
              </a:ext>
            </a:extLst>
          </p:cNvPr>
          <p:cNvSpPr>
            <a:spLocks noGrp="1"/>
          </p:cNvSpPr>
          <p:nvPr>
            <p:ph type="title"/>
          </p:nvPr>
        </p:nvSpPr>
        <p:spPr>
          <a:xfrm>
            <a:off x="603250" y="95250"/>
            <a:ext cx="10699750" cy="762001"/>
          </a:xfrm>
        </p:spPr>
        <p:txBody>
          <a:bodyPr anchor="ctr"/>
          <a:lstStyle>
            <a:lvl1pPr>
              <a:defRPr sz="2500" b="1" i="0">
                <a:latin typeface="DM Sans" pitchFamily="2" charset="77"/>
              </a:defRPr>
            </a:lvl1pPr>
          </a:lstStyle>
          <a:p>
            <a:r>
              <a:rPr lang="en-US"/>
              <a:t>Click to edit Master title style</a:t>
            </a:r>
          </a:p>
        </p:txBody>
      </p:sp>
      <p:cxnSp>
        <p:nvCxnSpPr>
          <p:cNvPr id="11" name="Straight Connector 10">
            <a:extLst>
              <a:ext uri="{FF2B5EF4-FFF2-40B4-BE49-F238E27FC236}">
                <a16:creationId xmlns:a16="http://schemas.microsoft.com/office/drawing/2014/main" id="{1893A5D2-FBCA-3043-A574-B21ADF2B2B0A}"/>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8867360" y="5432155"/>
            <a:ext cx="2435640" cy="495836"/>
          </a:xfrm>
        </p:spPr>
        <p:txBody>
          <a:bodyPr tIns="0" bIns="0"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userDrawn="1"/>
        </p:nvCxnSpPr>
        <p:spPr>
          <a:xfrm>
            <a:off x="445975" y="173304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596485" y="1012986"/>
            <a:ext cx="10439146"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Tree>
    <p:extLst>
      <p:ext uri="{BB962C8B-B14F-4D97-AF65-F5344CB8AC3E}">
        <p14:creationId xmlns:p14="http://schemas.microsoft.com/office/powerpoint/2010/main" val="392342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tent Breaker Photo 5">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E07059-9BD9-7148-9323-A64A0358259E}"/>
              </a:ext>
            </a:extLst>
          </p:cNvPr>
          <p:cNvSpPr/>
          <p:nvPr userDrawn="1"/>
        </p:nvSpPr>
        <p:spPr>
          <a:xfrm>
            <a:off x="0" y="5927990"/>
            <a:ext cx="12192000" cy="93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891"/>
            <a:ext cx="12192000" cy="3679243"/>
          </a:xfrm>
          <a:prstGeom prst="rect">
            <a:avLst/>
          </a:prstGeom>
        </p:spPr>
      </p:pic>
      <p:sp>
        <p:nvSpPr>
          <p:cNvPr id="2" name="Title 1"/>
          <p:cNvSpPr>
            <a:spLocks noGrp="1"/>
          </p:cNvSpPr>
          <p:nvPr>
            <p:ph type="title"/>
          </p:nvPr>
        </p:nvSpPr>
        <p:spPr>
          <a:xfrm>
            <a:off x="1274415" y="3697026"/>
            <a:ext cx="9403191" cy="1055503"/>
          </a:xfrm>
        </p:spPr>
        <p:txBody>
          <a:bodyPr anchor="b"/>
          <a:lstStyle>
            <a:lvl1pPr>
              <a:defRPr sz="5000" b="1" i="0">
                <a:solidFill>
                  <a:schemeClr val="tx1"/>
                </a:solidFill>
                <a:latin typeface="DM Sans" charset="0"/>
                <a:ea typeface="DM Sans" charset="0"/>
                <a:cs typeface="DM Sans" charset="0"/>
              </a:defRPr>
            </a:lvl1pPr>
          </a:lstStyle>
          <a:p>
            <a:r>
              <a:rPr lang="en-US"/>
              <a:t>Click to edit Master title style</a:t>
            </a:r>
          </a:p>
        </p:txBody>
      </p:sp>
      <p:sp>
        <p:nvSpPr>
          <p:cNvPr id="7" name="Text Placeholder 6"/>
          <p:cNvSpPr>
            <a:spLocks noGrp="1"/>
          </p:cNvSpPr>
          <p:nvPr>
            <p:ph type="body" sz="quarter" idx="13"/>
          </p:nvPr>
        </p:nvSpPr>
        <p:spPr>
          <a:xfrm>
            <a:off x="453780" y="5089160"/>
            <a:ext cx="10341220" cy="1094830"/>
          </a:xfrm>
          <a:prstGeom prst="rect">
            <a:avLst/>
          </a:prstGeom>
        </p:spPr>
        <p:txBody>
          <a:bodyPr/>
          <a:lstStyle>
            <a:lvl1pPr marL="0" indent="0">
              <a:spcAft>
                <a:spcPts val="0"/>
              </a:spcAft>
              <a:buNone/>
              <a:defRPr sz="1333">
                <a:solidFill>
                  <a:schemeClr val="tx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pic>
        <p:nvPicPr>
          <p:cNvPr id="8" name="Picture 7">
            <a:extLst>
              <a:ext uri="{FF2B5EF4-FFF2-40B4-BE49-F238E27FC236}">
                <a16:creationId xmlns:a16="http://schemas.microsoft.com/office/drawing/2014/main" id="{7676ECD8-2A80-CA4D-9F22-B1DD9BA3A6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52184" y="4111093"/>
            <a:ext cx="565238" cy="457200"/>
          </a:xfrm>
          <a:prstGeom prst="rect">
            <a:avLst/>
          </a:prstGeom>
        </p:spPr>
      </p:pic>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4857750"/>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547648" y="4035725"/>
            <a:ext cx="593775" cy="474474"/>
            <a:chOff x="7468680" y="4418987"/>
            <a:chExt cx="1811122" cy="1447234"/>
          </a:xfrm>
          <a:solidFill>
            <a:srgbClr val="FFC62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381991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Content Breaker Photo 5">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F2F7244-DD7D-B94E-8EB8-A8F17FDB88C2}"/>
              </a:ext>
            </a:extLst>
          </p:cNvPr>
          <p:cNvSpPr/>
          <p:nvPr userDrawn="1"/>
        </p:nvSpPr>
        <p:spPr>
          <a:xfrm>
            <a:off x="0" y="5927990"/>
            <a:ext cx="12192000" cy="93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1274415" y="3697026"/>
            <a:ext cx="9403191" cy="1055503"/>
          </a:xfrm>
        </p:spPr>
        <p:txBody>
          <a:bodyPr anchor="b"/>
          <a:lstStyle>
            <a:lvl1pPr>
              <a:defRPr sz="5000" b="1" i="0">
                <a:solidFill>
                  <a:schemeClr val="tx1"/>
                </a:solidFill>
                <a:latin typeface="DM Sans" charset="0"/>
                <a:ea typeface="DM Sans" charset="0"/>
                <a:cs typeface="DM Sans" charset="0"/>
              </a:defRPr>
            </a:lvl1pPr>
          </a:lstStyle>
          <a:p>
            <a:r>
              <a:rPr lang="en-US"/>
              <a:t>Click to edit Master title style</a:t>
            </a:r>
          </a:p>
        </p:txBody>
      </p:sp>
      <p:sp>
        <p:nvSpPr>
          <p:cNvPr id="7" name="Text Placeholder 6"/>
          <p:cNvSpPr>
            <a:spLocks noGrp="1"/>
          </p:cNvSpPr>
          <p:nvPr>
            <p:ph type="body" sz="quarter" idx="13"/>
          </p:nvPr>
        </p:nvSpPr>
        <p:spPr>
          <a:xfrm>
            <a:off x="453780" y="5089160"/>
            <a:ext cx="10341220" cy="1094830"/>
          </a:xfrm>
          <a:prstGeom prst="rect">
            <a:avLst/>
          </a:prstGeom>
        </p:spPr>
        <p:txBody>
          <a:bodyPr/>
          <a:lstStyle>
            <a:lvl1pPr marL="0" indent="0">
              <a:spcAft>
                <a:spcPts val="0"/>
              </a:spcAft>
              <a:buNone/>
              <a:defRPr sz="1333">
                <a:solidFill>
                  <a:schemeClr val="tx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pic>
        <p:nvPicPr>
          <p:cNvPr id="8" name="Picture 7">
            <a:extLst>
              <a:ext uri="{FF2B5EF4-FFF2-40B4-BE49-F238E27FC236}">
                <a16:creationId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2184" y="4111093"/>
            <a:ext cx="565238" cy="457200"/>
          </a:xfrm>
          <a:prstGeom prst="rect">
            <a:avLst/>
          </a:prstGeom>
        </p:spPr>
      </p:pic>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4857750"/>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547648" y="4035725"/>
            <a:ext cx="593775" cy="474474"/>
            <a:chOff x="7468680" y="4418987"/>
            <a:chExt cx="1811122" cy="1447234"/>
          </a:xfrm>
          <a:solidFill>
            <a:srgbClr val="FFC62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11" name="Picture Placeholder 2">
            <a:extLst>
              <a:ext uri="{FF2B5EF4-FFF2-40B4-BE49-F238E27FC236}">
                <a16:creationId xmlns:a16="http://schemas.microsoft.com/office/drawing/2014/main" id="{2F9A5330-B609-1E45-9545-CE29BF972E26}"/>
              </a:ext>
            </a:extLst>
          </p:cNvPr>
          <p:cNvSpPr>
            <a:spLocks noGrp="1"/>
          </p:cNvSpPr>
          <p:nvPr>
            <p:ph type="pic" sz="quarter" idx="14" hasCustomPrompt="1"/>
          </p:nvPr>
        </p:nvSpPr>
        <p:spPr>
          <a:xfrm>
            <a:off x="0" y="0"/>
            <a:ext cx="12192000" cy="3693423"/>
          </a:xfrm>
          <a:prstGeom prst="rect">
            <a:avLst/>
          </a:prstGeom>
        </p:spPr>
        <p:txBody>
          <a:bodyPr>
            <a:normAutofit/>
          </a:bodyPr>
          <a:lstStyle>
            <a:lvl1pPr marL="0" indent="0">
              <a:buNone/>
              <a:defRPr sz="2000" baseline="0"/>
            </a:lvl1pPr>
          </a:lstStyle>
          <a:p>
            <a:r>
              <a:rPr lang="en-US"/>
              <a:t> Insert/Drop Photo Here</a:t>
            </a:r>
          </a:p>
        </p:txBody>
      </p:sp>
    </p:spTree>
    <p:extLst>
      <p:ext uri="{BB962C8B-B14F-4D97-AF65-F5344CB8AC3E}">
        <p14:creationId xmlns:p14="http://schemas.microsoft.com/office/powerpoint/2010/main" val="10572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lient Logos Slide">
    <p:bg>
      <p:bgRef idx="1001">
        <a:schemeClr val="bg1"/>
      </p:bgRef>
    </p:bg>
    <p:spTree>
      <p:nvGrpSpPr>
        <p:cNvPr id="1" name=""/>
        <p:cNvGrpSpPr/>
        <p:nvPr/>
      </p:nvGrpSpPr>
      <p:grpSpPr>
        <a:xfrm>
          <a:off x="0" y="0"/>
          <a:ext cx="0" cy="0"/>
          <a:chOff x="0" y="0"/>
          <a:chExt cx="0" cy="0"/>
        </a:xfrm>
      </p:grpSpPr>
      <p:sp>
        <p:nvSpPr>
          <p:cNvPr id="69" name="Picture Placeholder 68">
            <a:extLst>
              <a:ext uri="{FF2B5EF4-FFF2-40B4-BE49-F238E27FC236}">
                <a16:creationId xmlns:a16="http://schemas.microsoft.com/office/drawing/2014/main" id="{372CC783-3100-694A-B014-E1A0EA11B65A}"/>
              </a:ext>
            </a:extLst>
          </p:cNvPr>
          <p:cNvSpPr>
            <a:spLocks noGrp="1"/>
          </p:cNvSpPr>
          <p:nvPr>
            <p:ph type="pic" sz="quarter" idx="11" hasCustomPrompt="1"/>
          </p:nvPr>
        </p:nvSpPr>
        <p:spPr>
          <a:xfrm>
            <a:off x="445974" y="1206481"/>
            <a:ext cx="1816073" cy="4811448"/>
          </a:xfrm>
          <a:prstGeom prst="rect">
            <a:avLst/>
          </a:prstGeom>
        </p:spPr>
        <p:txBody>
          <a:bodyPr lIns="0" tIns="0" rIns="0" bIns="0">
            <a:noAutofit/>
          </a:bodyPr>
          <a:lstStyle>
            <a:lvl1pPr marL="0" indent="0" algn="r">
              <a:lnSpc>
                <a:spcPts val="6250"/>
              </a:lnSpc>
              <a:buFontTx/>
              <a:buNone/>
              <a:defRPr sz="1667" b="0" i="0">
                <a:latin typeface="DM Sans Medium" pitchFamily="2" charset="77"/>
              </a:defRPr>
            </a:lvl1pPr>
          </a:lstStyle>
          <a:p>
            <a:pPr algn="r"/>
            <a:r>
              <a:rPr lang="en-US" sz="1667" b="1">
                <a:latin typeface="DM Sans" pitchFamily="2" charset="77"/>
              </a:rPr>
              <a:t>Commercial </a:t>
            </a:r>
          </a:p>
          <a:p>
            <a:pPr algn="r"/>
            <a:r>
              <a:rPr lang="en-US" sz="1667" b="1">
                <a:latin typeface="DM Sans" pitchFamily="2" charset="77"/>
              </a:rPr>
              <a:t>Health</a:t>
            </a:r>
          </a:p>
          <a:p>
            <a:pPr algn="r"/>
            <a:r>
              <a:rPr lang="en-US" sz="1667" b="1">
                <a:latin typeface="DM Sans" pitchFamily="2" charset="77"/>
              </a:rPr>
              <a:t>Energy</a:t>
            </a:r>
          </a:p>
          <a:p>
            <a:pPr algn="r"/>
            <a:r>
              <a:rPr lang="en-US" sz="1667" b="1">
                <a:latin typeface="DM Sans" pitchFamily="2" charset="77"/>
              </a:rPr>
              <a:t>Federal</a:t>
            </a:r>
          </a:p>
          <a:p>
            <a:pPr algn="r"/>
            <a:r>
              <a:rPr lang="en-US" sz="1667" b="1">
                <a:latin typeface="DM Sans" pitchFamily="2" charset="77"/>
              </a:rPr>
              <a:t>State</a:t>
            </a:r>
          </a:p>
          <a:p>
            <a:pPr algn="r"/>
            <a:r>
              <a:rPr lang="en-US" sz="1667" b="1">
                <a:latin typeface="DM Sans" pitchFamily="2" charset="77"/>
              </a:rPr>
              <a:t>Local </a:t>
            </a:r>
          </a:p>
          <a:p>
            <a:pPr algn="r">
              <a:lnSpc>
                <a:spcPts val="7500"/>
              </a:lnSpc>
            </a:pPr>
            <a:endParaRPr lang="en-US" sz="1667" b="1">
              <a:latin typeface="DM Sans" pitchFamily="2" charset="77"/>
            </a:endParaRPr>
          </a:p>
        </p:txBody>
      </p:sp>
      <p:cxnSp>
        <p:nvCxnSpPr>
          <p:cNvPr id="54" name="Straight Connector 53">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60" name="Text Placeholder 3">
            <a:extLst>
              <a:ext uri="{FF2B5EF4-FFF2-40B4-BE49-F238E27FC236}">
                <a16:creationId xmlns:a16="http://schemas.microsoft.com/office/drawing/2014/main" id="{688641DD-D13C-664B-A344-422ABA83E547}"/>
              </a:ext>
            </a:extLst>
          </p:cNvPr>
          <p:cNvSpPr>
            <a:spLocks noGrp="1"/>
          </p:cNvSpPr>
          <p:nvPr>
            <p:ph type="body" sz="quarter" idx="10" hasCustomPrompt="1"/>
          </p:nvPr>
        </p:nvSpPr>
        <p:spPr>
          <a:xfrm>
            <a:off x="444500" y="95250"/>
            <a:ext cx="10858500" cy="762000"/>
          </a:xfrm>
          <a:prstGeom prst="rect">
            <a:avLst/>
          </a:prstGeom>
        </p:spPr>
        <p:txBody>
          <a:bodyPr anchor="ctr">
            <a:noAutofit/>
          </a:bodyPr>
          <a:lstStyle>
            <a:lvl1pPr marL="0" indent="0">
              <a:buFontTx/>
              <a:buNone/>
              <a:defRPr sz="2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logos slide</a:t>
            </a:r>
          </a:p>
        </p:txBody>
      </p:sp>
      <p:sp>
        <p:nvSpPr>
          <p:cNvPr id="72" name="Picture Placeholder 70">
            <a:extLst>
              <a:ext uri="{FF2B5EF4-FFF2-40B4-BE49-F238E27FC236}">
                <a16:creationId xmlns:a16="http://schemas.microsoft.com/office/drawing/2014/main" id="{1F818434-D777-D140-BA5F-B594C44571BF}"/>
              </a:ext>
            </a:extLst>
          </p:cNvPr>
          <p:cNvSpPr>
            <a:spLocks noGrp="1"/>
          </p:cNvSpPr>
          <p:nvPr>
            <p:ph type="pic" sz="quarter" idx="12" hasCustomPrompt="1"/>
          </p:nvPr>
        </p:nvSpPr>
        <p:spPr>
          <a:xfrm>
            <a:off x="256548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3" name="Picture Placeholder 70">
            <a:extLst>
              <a:ext uri="{FF2B5EF4-FFF2-40B4-BE49-F238E27FC236}">
                <a16:creationId xmlns:a16="http://schemas.microsoft.com/office/drawing/2014/main" id="{2E4DDDBB-F332-9443-9483-E66D1B06C082}"/>
              </a:ext>
            </a:extLst>
          </p:cNvPr>
          <p:cNvSpPr>
            <a:spLocks noGrp="1"/>
          </p:cNvSpPr>
          <p:nvPr>
            <p:ph type="pic" sz="quarter" idx="13" hasCustomPrompt="1"/>
          </p:nvPr>
        </p:nvSpPr>
        <p:spPr>
          <a:xfrm>
            <a:off x="356212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4" name="Picture Placeholder 70">
            <a:extLst>
              <a:ext uri="{FF2B5EF4-FFF2-40B4-BE49-F238E27FC236}">
                <a16:creationId xmlns:a16="http://schemas.microsoft.com/office/drawing/2014/main" id="{E4AAFC82-D270-7444-8833-DF3612B435EB}"/>
              </a:ext>
            </a:extLst>
          </p:cNvPr>
          <p:cNvSpPr>
            <a:spLocks noGrp="1"/>
          </p:cNvSpPr>
          <p:nvPr>
            <p:ph type="pic" sz="quarter" idx="14" hasCustomPrompt="1"/>
          </p:nvPr>
        </p:nvSpPr>
        <p:spPr>
          <a:xfrm>
            <a:off x="455877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5" name="Picture Placeholder 70">
            <a:extLst>
              <a:ext uri="{FF2B5EF4-FFF2-40B4-BE49-F238E27FC236}">
                <a16:creationId xmlns:a16="http://schemas.microsoft.com/office/drawing/2014/main" id="{470AA788-C061-0C4E-BE96-4E5D97CE45CA}"/>
              </a:ext>
            </a:extLst>
          </p:cNvPr>
          <p:cNvSpPr>
            <a:spLocks noGrp="1"/>
          </p:cNvSpPr>
          <p:nvPr>
            <p:ph type="pic" sz="quarter" idx="15" hasCustomPrompt="1"/>
          </p:nvPr>
        </p:nvSpPr>
        <p:spPr>
          <a:xfrm>
            <a:off x="555541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6" name="Picture Placeholder 70">
            <a:extLst>
              <a:ext uri="{FF2B5EF4-FFF2-40B4-BE49-F238E27FC236}">
                <a16:creationId xmlns:a16="http://schemas.microsoft.com/office/drawing/2014/main" id="{7796AD84-2278-1F42-9828-C1B9D634B008}"/>
              </a:ext>
            </a:extLst>
          </p:cNvPr>
          <p:cNvSpPr>
            <a:spLocks noGrp="1"/>
          </p:cNvSpPr>
          <p:nvPr>
            <p:ph type="pic" sz="quarter" idx="16" hasCustomPrompt="1"/>
          </p:nvPr>
        </p:nvSpPr>
        <p:spPr>
          <a:xfrm>
            <a:off x="655206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7" name="Picture Placeholder 70">
            <a:extLst>
              <a:ext uri="{FF2B5EF4-FFF2-40B4-BE49-F238E27FC236}">
                <a16:creationId xmlns:a16="http://schemas.microsoft.com/office/drawing/2014/main" id="{0F88ED61-0108-CC41-A1C7-C5BBEC466309}"/>
              </a:ext>
            </a:extLst>
          </p:cNvPr>
          <p:cNvSpPr>
            <a:spLocks noGrp="1"/>
          </p:cNvSpPr>
          <p:nvPr>
            <p:ph type="pic" sz="quarter" idx="17" hasCustomPrompt="1"/>
          </p:nvPr>
        </p:nvSpPr>
        <p:spPr>
          <a:xfrm>
            <a:off x="754870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8" name="Picture Placeholder 70">
            <a:extLst>
              <a:ext uri="{FF2B5EF4-FFF2-40B4-BE49-F238E27FC236}">
                <a16:creationId xmlns:a16="http://schemas.microsoft.com/office/drawing/2014/main" id="{95501902-CE3E-0C4F-9C8C-F8B3201222AB}"/>
              </a:ext>
            </a:extLst>
          </p:cNvPr>
          <p:cNvSpPr>
            <a:spLocks noGrp="1"/>
          </p:cNvSpPr>
          <p:nvPr>
            <p:ph type="pic" sz="quarter" idx="18" hasCustomPrompt="1"/>
          </p:nvPr>
        </p:nvSpPr>
        <p:spPr>
          <a:xfrm>
            <a:off x="854535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9" name="Picture Placeholder 70">
            <a:extLst>
              <a:ext uri="{FF2B5EF4-FFF2-40B4-BE49-F238E27FC236}">
                <a16:creationId xmlns:a16="http://schemas.microsoft.com/office/drawing/2014/main" id="{F65CF924-B3A3-FD4A-B528-72E17B41192C}"/>
              </a:ext>
            </a:extLst>
          </p:cNvPr>
          <p:cNvSpPr>
            <a:spLocks noGrp="1"/>
          </p:cNvSpPr>
          <p:nvPr>
            <p:ph type="pic" sz="quarter" idx="19" hasCustomPrompt="1"/>
          </p:nvPr>
        </p:nvSpPr>
        <p:spPr>
          <a:xfrm>
            <a:off x="954199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0" name="Picture Placeholder 70">
            <a:extLst>
              <a:ext uri="{FF2B5EF4-FFF2-40B4-BE49-F238E27FC236}">
                <a16:creationId xmlns:a16="http://schemas.microsoft.com/office/drawing/2014/main" id="{7D0498FF-00BD-204A-B7CE-46E65F4174C0}"/>
              </a:ext>
            </a:extLst>
          </p:cNvPr>
          <p:cNvSpPr>
            <a:spLocks noGrp="1"/>
          </p:cNvSpPr>
          <p:nvPr>
            <p:ph type="pic" sz="quarter" idx="20" hasCustomPrompt="1"/>
          </p:nvPr>
        </p:nvSpPr>
        <p:spPr>
          <a:xfrm>
            <a:off x="1053864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1" name="Picture Placeholder 70">
            <a:extLst>
              <a:ext uri="{FF2B5EF4-FFF2-40B4-BE49-F238E27FC236}">
                <a16:creationId xmlns:a16="http://schemas.microsoft.com/office/drawing/2014/main" id="{C2825AA4-637F-1042-A662-66C1D9CEAE3B}"/>
              </a:ext>
            </a:extLst>
          </p:cNvPr>
          <p:cNvSpPr>
            <a:spLocks noGrp="1"/>
          </p:cNvSpPr>
          <p:nvPr>
            <p:ph type="pic" sz="quarter" idx="21" hasCustomPrompt="1"/>
          </p:nvPr>
        </p:nvSpPr>
        <p:spPr>
          <a:xfrm>
            <a:off x="256548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2" name="Picture Placeholder 70">
            <a:extLst>
              <a:ext uri="{FF2B5EF4-FFF2-40B4-BE49-F238E27FC236}">
                <a16:creationId xmlns:a16="http://schemas.microsoft.com/office/drawing/2014/main" id="{D107AF33-0BAD-B548-8FC6-5A0DE7D9C35F}"/>
              </a:ext>
            </a:extLst>
          </p:cNvPr>
          <p:cNvSpPr>
            <a:spLocks noGrp="1"/>
          </p:cNvSpPr>
          <p:nvPr>
            <p:ph type="pic" sz="quarter" idx="22" hasCustomPrompt="1"/>
          </p:nvPr>
        </p:nvSpPr>
        <p:spPr>
          <a:xfrm>
            <a:off x="356212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3" name="Picture Placeholder 70">
            <a:extLst>
              <a:ext uri="{FF2B5EF4-FFF2-40B4-BE49-F238E27FC236}">
                <a16:creationId xmlns:a16="http://schemas.microsoft.com/office/drawing/2014/main" id="{14EECD08-82B9-AF40-91EE-08AC8C126B69}"/>
              </a:ext>
            </a:extLst>
          </p:cNvPr>
          <p:cNvSpPr>
            <a:spLocks noGrp="1"/>
          </p:cNvSpPr>
          <p:nvPr>
            <p:ph type="pic" sz="quarter" idx="23" hasCustomPrompt="1"/>
          </p:nvPr>
        </p:nvSpPr>
        <p:spPr>
          <a:xfrm>
            <a:off x="455877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4" name="Picture Placeholder 70">
            <a:extLst>
              <a:ext uri="{FF2B5EF4-FFF2-40B4-BE49-F238E27FC236}">
                <a16:creationId xmlns:a16="http://schemas.microsoft.com/office/drawing/2014/main" id="{246CC9A5-2F46-F546-971A-12B3F503698B}"/>
              </a:ext>
            </a:extLst>
          </p:cNvPr>
          <p:cNvSpPr>
            <a:spLocks noGrp="1"/>
          </p:cNvSpPr>
          <p:nvPr>
            <p:ph type="pic" sz="quarter" idx="24" hasCustomPrompt="1"/>
          </p:nvPr>
        </p:nvSpPr>
        <p:spPr>
          <a:xfrm>
            <a:off x="555541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5" name="Picture Placeholder 70">
            <a:extLst>
              <a:ext uri="{FF2B5EF4-FFF2-40B4-BE49-F238E27FC236}">
                <a16:creationId xmlns:a16="http://schemas.microsoft.com/office/drawing/2014/main" id="{AD2C24AA-66DD-AB43-B99C-39EB63BB91B4}"/>
              </a:ext>
            </a:extLst>
          </p:cNvPr>
          <p:cNvSpPr>
            <a:spLocks noGrp="1"/>
          </p:cNvSpPr>
          <p:nvPr>
            <p:ph type="pic" sz="quarter" idx="25" hasCustomPrompt="1"/>
          </p:nvPr>
        </p:nvSpPr>
        <p:spPr>
          <a:xfrm>
            <a:off x="655206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6" name="Picture Placeholder 70">
            <a:extLst>
              <a:ext uri="{FF2B5EF4-FFF2-40B4-BE49-F238E27FC236}">
                <a16:creationId xmlns:a16="http://schemas.microsoft.com/office/drawing/2014/main" id="{AFB61462-DBEE-A145-8DBF-AEF77AAA027D}"/>
              </a:ext>
            </a:extLst>
          </p:cNvPr>
          <p:cNvSpPr>
            <a:spLocks noGrp="1"/>
          </p:cNvSpPr>
          <p:nvPr>
            <p:ph type="pic" sz="quarter" idx="26" hasCustomPrompt="1"/>
          </p:nvPr>
        </p:nvSpPr>
        <p:spPr>
          <a:xfrm>
            <a:off x="754870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7" name="Picture Placeholder 70">
            <a:extLst>
              <a:ext uri="{FF2B5EF4-FFF2-40B4-BE49-F238E27FC236}">
                <a16:creationId xmlns:a16="http://schemas.microsoft.com/office/drawing/2014/main" id="{7CFD8F91-02EA-894D-ADF7-EC970A56CC29}"/>
              </a:ext>
            </a:extLst>
          </p:cNvPr>
          <p:cNvSpPr>
            <a:spLocks noGrp="1"/>
          </p:cNvSpPr>
          <p:nvPr>
            <p:ph type="pic" sz="quarter" idx="27" hasCustomPrompt="1"/>
          </p:nvPr>
        </p:nvSpPr>
        <p:spPr>
          <a:xfrm>
            <a:off x="854535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8" name="Picture Placeholder 70">
            <a:extLst>
              <a:ext uri="{FF2B5EF4-FFF2-40B4-BE49-F238E27FC236}">
                <a16:creationId xmlns:a16="http://schemas.microsoft.com/office/drawing/2014/main" id="{1F5C623C-2D8B-CB4F-AC17-9701BAB6EE05}"/>
              </a:ext>
            </a:extLst>
          </p:cNvPr>
          <p:cNvSpPr>
            <a:spLocks noGrp="1"/>
          </p:cNvSpPr>
          <p:nvPr>
            <p:ph type="pic" sz="quarter" idx="28" hasCustomPrompt="1"/>
          </p:nvPr>
        </p:nvSpPr>
        <p:spPr>
          <a:xfrm>
            <a:off x="954199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9" name="Picture Placeholder 70">
            <a:extLst>
              <a:ext uri="{FF2B5EF4-FFF2-40B4-BE49-F238E27FC236}">
                <a16:creationId xmlns:a16="http://schemas.microsoft.com/office/drawing/2014/main" id="{65C6FF68-EB30-314E-915F-127896E794F0}"/>
              </a:ext>
            </a:extLst>
          </p:cNvPr>
          <p:cNvSpPr>
            <a:spLocks noGrp="1"/>
          </p:cNvSpPr>
          <p:nvPr>
            <p:ph type="pic" sz="quarter" idx="29" hasCustomPrompt="1"/>
          </p:nvPr>
        </p:nvSpPr>
        <p:spPr>
          <a:xfrm>
            <a:off x="1053864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0" name="Picture Placeholder 70">
            <a:extLst>
              <a:ext uri="{FF2B5EF4-FFF2-40B4-BE49-F238E27FC236}">
                <a16:creationId xmlns:a16="http://schemas.microsoft.com/office/drawing/2014/main" id="{2C796FAB-CE12-F745-B647-0EB767989577}"/>
              </a:ext>
            </a:extLst>
          </p:cNvPr>
          <p:cNvSpPr>
            <a:spLocks noGrp="1"/>
          </p:cNvSpPr>
          <p:nvPr>
            <p:ph type="pic" sz="quarter" idx="30" hasCustomPrompt="1"/>
          </p:nvPr>
        </p:nvSpPr>
        <p:spPr>
          <a:xfrm>
            <a:off x="256548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1" name="Picture Placeholder 70">
            <a:extLst>
              <a:ext uri="{FF2B5EF4-FFF2-40B4-BE49-F238E27FC236}">
                <a16:creationId xmlns:a16="http://schemas.microsoft.com/office/drawing/2014/main" id="{11616096-BEE1-EE4A-B77E-67318C0F8ED0}"/>
              </a:ext>
            </a:extLst>
          </p:cNvPr>
          <p:cNvSpPr>
            <a:spLocks noGrp="1"/>
          </p:cNvSpPr>
          <p:nvPr>
            <p:ph type="pic" sz="quarter" idx="31" hasCustomPrompt="1"/>
          </p:nvPr>
        </p:nvSpPr>
        <p:spPr>
          <a:xfrm>
            <a:off x="356212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2" name="Picture Placeholder 70">
            <a:extLst>
              <a:ext uri="{FF2B5EF4-FFF2-40B4-BE49-F238E27FC236}">
                <a16:creationId xmlns:a16="http://schemas.microsoft.com/office/drawing/2014/main" id="{8289247E-C815-CD4C-BD52-73B52B6D1EE7}"/>
              </a:ext>
            </a:extLst>
          </p:cNvPr>
          <p:cNvSpPr>
            <a:spLocks noGrp="1"/>
          </p:cNvSpPr>
          <p:nvPr>
            <p:ph type="pic" sz="quarter" idx="32" hasCustomPrompt="1"/>
          </p:nvPr>
        </p:nvSpPr>
        <p:spPr>
          <a:xfrm>
            <a:off x="455877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3" name="Picture Placeholder 70">
            <a:extLst>
              <a:ext uri="{FF2B5EF4-FFF2-40B4-BE49-F238E27FC236}">
                <a16:creationId xmlns:a16="http://schemas.microsoft.com/office/drawing/2014/main" id="{3660726F-BBA1-D246-B0F2-6635BD90CD0D}"/>
              </a:ext>
            </a:extLst>
          </p:cNvPr>
          <p:cNvSpPr>
            <a:spLocks noGrp="1"/>
          </p:cNvSpPr>
          <p:nvPr>
            <p:ph type="pic" sz="quarter" idx="33" hasCustomPrompt="1"/>
          </p:nvPr>
        </p:nvSpPr>
        <p:spPr>
          <a:xfrm>
            <a:off x="555541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4" name="Picture Placeholder 70">
            <a:extLst>
              <a:ext uri="{FF2B5EF4-FFF2-40B4-BE49-F238E27FC236}">
                <a16:creationId xmlns:a16="http://schemas.microsoft.com/office/drawing/2014/main" id="{D083098C-4B65-954E-88F7-BDEB590479B1}"/>
              </a:ext>
            </a:extLst>
          </p:cNvPr>
          <p:cNvSpPr>
            <a:spLocks noGrp="1"/>
          </p:cNvSpPr>
          <p:nvPr>
            <p:ph type="pic" sz="quarter" idx="34" hasCustomPrompt="1"/>
          </p:nvPr>
        </p:nvSpPr>
        <p:spPr>
          <a:xfrm>
            <a:off x="655206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5" name="Picture Placeholder 70">
            <a:extLst>
              <a:ext uri="{FF2B5EF4-FFF2-40B4-BE49-F238E27FC236}">
                <a16:creationId xmlns:a16="http://schemas.microsoft.com/office/drawing/2014/main" id="{366A2C8E-0207-7D49-8DE7-0FF124BD302F}"/>
              </a:ext>
            </a:extLst>
          </p:cNvPr>
          <p:cNvSpPr>
            <a:spLocks noGrp="1"/>
          </p:cNvSpPr>
          <p:nvPr>
            <p:ph type="pic" sz="quarter" idx="35" hasCustomPrompt="1"/>
          </p:nvPr>
        </p:nvSpPr>
        <p:spPr>
          <a:xfrm>
            <a:off x="754870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6" name="Picture Placeholder 70">
            <a:extLst>
              <a:ext uri="{FF2B5EF4-FFF2-40B4-BE49-F238E27FC236}">
                <a16:creationId xmlns:a16="http://schemas.microsoft.com/office/drawing/2014/main" id="{03B70FC4-75A9-F34B-B8FB-1F47E54B4DC8}"/>
              </a:ext>
            </a:extLst>
          </p:cNvPr>
          <p:cNvSpPr>
            <a:spLocks noGrp="1"/>
          </p:cNvSpPr>
          <p:nvPr>
            <p:ph type="pic" sz="quarter" idx="36" hasCustomPrompt="1"/>
          </p:nvPr>
        </p:nvSpPr>
        <p:spPr>
          <a:xfrm>
            <a:off x="854535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7" name="Picture Placeholder 70">
            <a:extLst>
              <a:ext uri="{FF2B5EF4-FFF2-40B4-BE49-F238E27FC236}">
                <a16:creationId xmlns:a16="http://schemas.microsoft.com/office/drawing/2014/main" id="{4D1F2191-A068-D644-A42A-D868C1714A7C}"/>
              </a:ext>
            </a:extLst>
          </p:cNvPr>
          <p:cNvSpPr>
            <a:spLocks noGrp="1"/>
          </p:cNvSpPr>
          <p:nvPr>
            <p:ph type="pic" sz="quarter" idx="37" hasCustomPrompt="1"/>
          </p:nvPr>
        </p:nvSpPr>
        <p:spPr>
          <a:xfrm>
            <a:off x="954199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8" name="Picture Placeholder 70">
            <a:extLst>
              <a:ext uri="{FF2B5EF4-FFF2-40B4-BE49-F238E27FC236}">
                <a16:creationId xmlns:a16="http://schemas.microsoft.com/office/drawing/2014/main" id="{BE0E3C54-D80A-5044-B27D-479D35367368}"/>
              </a:ext>
            </a:extLst>
          </p:cNvPr>
          <p:cNvSpPr>
            <a:spLocks noGrp="1"/>
          </p:cNvSpPr>
          <p:nvPr>
            <p:ph type="pic" sz="quarter" idx="38" hasCustomPrompt="1"/>
          </p:nvPr>
        </p:nvSpPr>
        <p:spPr>
          <a:xfrm>
            <a:off x="1053864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9" name="Picture Placeholder 70">
            <a:extLst>
              <a:ext uri="{FF2B5EF4-FFF2-40B4-BE49-F238E27FC236}">
                <a16:creationId xmlns:a16="http://schemas.microsoft.com/office/drawing/2014/main" id="{80BF386C-616A-074A-9963-6831D329599E}"/>
              </a:ext>
            </a:extLst>
          </p:cNvPr>
          <p:cNvSpPr>
            <a:spLocks noGrp="1"/>
          </p:cNvSpPr>
          <p:nvPr>
            <p:ph type="pic" sz="quarter" idx="39" hasCustomPrompt="1"/>
          </p:nvPr>
        </p:nvSpPr>
        <p:spPr>
          <a:xfrm>
            <a:off x="256548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0" name="Picture Placeholder 70">
            <a:extLst>
              <a:ext uri="{FF2B5EF4-FFF2-40B4-BE49-F238E27FC236}">
                <a16:creationId xmlns:a16="http://schemas.microsoft.com/office/drawing/2014/main" id="{30FE6522-C475-FA44-942A-0186216A3531}"/>
              </a:ext>
            </a:extLst>
          </p:cNvPr>
          <p:cNvSpPr>
            <a:spLocks noGrp="1"/>
          </p:cNvSpPr>
          <p:nvPr>
            <p:ph type="pic" sz="quarter" idx="40" hasCustomPrompt="1"/>
          </p:nvPr>
        </p:nvSpPr>
        <p:spPr>
          <a:xfrm>
            <a:off x="356212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1" name="Picture Placeholder 70">
            <a:extLst>
              <a:ext uri="{FF2B5EF4-FFF2-40B4-BE49-F238E27FC236}">
                <a16:creationId xmlns:a16="http://schemas.microsoft.com/office/drawing/2014/main" id="{69DB8633-6281-5841-A105-20B692853824}"/>
              </a:ext>
            </a:extLst>
          </p:cNvPr>
          <p:cNvSpPr>
            <a:spLocks noGrp="1"/>
          </p:cNvSpPr>
          <p:nvPr>
            <p:ph type="pic" sz="quarter" idx="41" hasCustomPrompt="1"/>
          </p:nvPr>
        </p:nvSpPr>
        <p:spPr>
          <a:xfrm>
            <a:off x="455877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2" name="Picture Placeholder 70">
            <a:extLst>
              <a:ext uri="{FF2B5EF4-FFF2-40B4-BE49-F238E27FC236}">
                <a16:creationId xmlns:a16="http://schemas.microsoft.com/office/drawing/2014/main" id="{0902D5CF-F931-E348-BBE0-46D8415C8D9D}"/>
              </a:ext>
            </a:extLst>
          </p:cNvPr>
          <p:cNvSpPr>
            <a:spLocks noGrp="1"/>
          </p:cNvSpPr>
          <p:nvPr>
            <p:ph type="pic" sz="quarter" idx="42" hasCustomPrompt="1"/>
          </p:nvPr>
        </p:nvSpPr>
        <p:spPr>
          <a:xfrm>
            <a:off x="555541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3" name="Picture Placeholder 70">
            <a:extLst>
              <a:ext uri="{FF2B5EF4-FFF2-40B4-BE49-F238E27FC236}">
                <a16:creationId xmlns:a16="http://schemas.microsoft.com/office/drawing/2014/main" id="{C21DDD78-2A25-1049-B586-9B9C455543B8}"/>
              </a:ext>
            </a:extLst>
          </p:cNvPr>
          <p:cNvSpPr>
            <a:spLocks noGrp="1"/>
          </p:cNvSpPr>
          <p:nvPr>
            <p:ph type="pic" sz="quarter" idx="43" hasCustomPrompt="1"/>
          </p:nvPr>
        </p:nvSpPr>
        <p:spPr>
          <a:xfrm>
            <a:off x="655206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4" name="Picture Placeholder 70">
            <a:extLst>
              <a:ext uri="{FF2B5EF4-FFF2-40B4-BE49-F238E27FC236}">
                <a16:creationId xmlns:a16="http://schemas.microsoft.com/office/drawing/2014/main" id="{7A7F9350-50BC-7442-94A0-532D3248434A}"/>
              </a:ext>
            </a:extLst>
          </p:cNvPr>
          <p:cNvSpPr>
            <a:spLocks noGrp="1"/>
          </p:cNvSpPr>
          <p:nvPr>
            <p:ph type="pic" sz="quarter" idx="44" hasCustomPrompt="1"/>
          </p:nvPr>
        </p:nvSpPr>
        <p:spPr>
          <a:xfrm>
            <a:off x="754870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5" name="Picture Placeholder 70">
            <a:extLst>
              <a:ext uri="{FF2B5EF4-FFF2-40B4-BE49-F238E27FC236}">
                <a16:creationId xmlns:a16="http://schemas.microsoft.com/office/drawing/2014/main" id="{4CE78CB7-6253-5A48-8A28-876F85064F01}"/>
              </a:ext>
            </a:extLst>
          </p:cNvPr>
          <p:cNvSpPr>
            <a:spLocks noGrp="1"/>
          </p:cNvSpPr>
          <p:nvPr>
            <p:ph type="pic" sz="quarter" idx="45" hasCustomPrompt="1"/>
          </p:nvPr>
        </p:nvSpPr>
        <p:spPr>
          <a:xfrm>
            <a:off x="854535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6" name="Picture Placeholder 70">
            <a:extLst>
              <a:ext uri="{FF2B5EF4-FFF2-40B4-BE49-F238E27FC236}">
                <a16:creationId xmlns:a16="http://schemas.microsoft.com/office/drawing/2014/main" id="{54F55313-5E2B-B74F-99C3-CC6363C61E26}"/>
              </a:ext>
            </a:extLst>
          </p:cNvPr>
          <p:cNvSpPr>
            <a:spLocks noGrp="1"/>
          </p:cNvSpPr>
          <p:nvPr>
            <p:ph type="pic" sz="quarter" idx="46" hasCustomPrompt="1"/>
          </p:nvPr>
        </p:nvSpPr>
        <p:spPr>
          <a:xfrm>
            <a:off x="954199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7" name="Picture Placeholder 70">
            <a:extLst>
              <a:ext uri="{FF2B5EF4-FFF2-40B4-BE49-F238E27FC236}">
                <a16:creationId xmlns:a16="http://schemas.microsoft.com/office/drawing/2014/main" id="{8D425874-46E9-4B42-AE3D-6CEF820C0146}"/>
              </a:ext>
            </a:extLst>
          </p:cNvPr>
          <p:cNvSpPr>
            <a:spLocks noGrp="1"/>
          </p:cNvSpPr>
          <p:nvPr>
            <p:ph type="pic" sz="quarter" idx="47" hasCustomPrompt="1"/>
          </p:nvPr>
        </p:nvSpPr>
        <p:spPr>
          <a:xfrm>
            <a:off x="1053864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8" name="Picture Placeholder 70">
            <a:extLst>
              <a:ext uri="{FF2B5EF4-FFF2-40B4-BE49-F238E27FC236}">
                <a16:creationId xmlns:a16="http://schemas.microsoft.com/office/drawing/2014/main" id="{793C769D-7965-DD42-882A-4E507A2E5280}"/>
              </a:ext>
            </a:extLst>
          </p:cNvPr>
          <p:cNvSpPr>
            <a:spLocks noGrp="1"/>
          </p:cNvSpPr>
          <p:nvPr>
            <p:ph type="pic" sz="quarter" idx="48" hasCustomPrompt="1"/>
          </p:nvPr>
        </p:nvSpPr>
        <p:spPr>
          <a:xfrm>
            <a:off x="256548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9" name="Picture Placeholder 70">
            <a:extLst>
              <a:ext uri="{FF2B5EF4-FFF2-40B4-BE49-F238E27FC236}">
                <a16:creationId xmlns:a16="http://schemas.microsoft.com/office/drawing/2014/main" id="{35CFD0D4-BC6C-9E44-B80B-50284CD3E60D}"/>
              </a:ext>
            </a:extLst>
          </p:cNvPr>
          <p:cNvSpPr>
            <a:spLocks noGrp="1"/>
          </p:cNvSpPr>
          <p:nvPr>
            <p:ph type="pic" sz="quarter" idx="49" hasCustomPrompt="1"/>
          </p:nvPr>
        </p:nvSpPr>
        <p:spPr>
          <a:xfrm>
            <a:off x="356212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0" name="Picture Placeholder 70">
            <a:extLst>
              <a:ext uri="{FF2B5EF4-FFF2-40B4-BE49-F238E27FC236}">
                <a16:creationId xmlns:a16="http://schemas.microsoft.com/office/drawing/2014/main" id="{B72A947F-6359-194E-A036-2F91284932B0}"/>
              </a:ext>
            </a:extLst>
          </p:cNvPr>
          <p:cNvSpPr>
            <a:spLocks noGrp="1"/>
          </p:cNvSpPr>
          <p:nvPr>
            <p:ph type="pic" sz="quarter" idx="50" hasCustomPrompt="1"/>
          </p:nvPr>
        </p:nvSpPr>
        <p:spPr>
          <a:xfrm>
            <a:off x="455877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1" name="Picture Placeholder 70">
            <a:extLst>
              <a:ext uri="{FF2B5EF4-FFF2-40B4-BE49-F238E27FC236}">
                <a16:creationId xmlns:a16="http://schemas.microsoft.com/office/drawing/2014/main" id="{0FD5A473-71C0-444E-B846-ACE8204D4100}"/>
              </a:ext>
            </a:extLst>
          </p:cNvPr>
          <p:cNvSpPr>
            <a:spLocks noGrp="1"/>
          </p:cNvSpPr>
          <p:nvPr>
            <p:ph type="pic" sz="quarter" idx="51" hasCustomPrompt="1"/>
          </p:nvPr>
        </p:nvSpPr>
        <p:spPr>
          <a:xfrm>
            <a:off x="555541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2" name="Picture Placeholder 70">
            <a:extLst>
              <a:ext uri="{FF2B5EF4-FFF2-40B4-BE49-F238E27FC236}">
                <a16:creationId xmlns:a16="http://schemas.microsoft.com/office/drawing/2014/main" id="{23833C90-9E51-0D4D-AC7A-F64931C9BBBD}"/>
              </a:ext>
            </a:extLst>
          </p:cNvPr>
          <p:cNvSpPr>
            <a:spLocks noGrp="1"/>
          </p:cNvSpPr>
          <p:nvPr>
            <p:ph type="pic" sz="quarter" idx="52" hasCustomPrompt="1"/>
          </p:nvPr>
        </p:nvSpPr>
        <p:spPr>
          <a:xfrm>
            <a:off x="655206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3" name="Picture Placeholder 70">
            <a:extLst>
              <a:ext uri="{FF2B5EF4-FFF2-40B4-BE49-F238E27FC236}">
                <a16:creationId xmlns:a16="http://schemas.microsoft.com/office/drawing/2014/main" id="{111D8FDA-9EE7-1C46-BA2C-C9BBE0870E4D}"/>
              </a:ext>
            </a:extLst>
          </p:cNvPr>
          <p:cNvSpPr>
            <a:spLocks noGrp="1"/>
          </p:cNvSpPr>
          <p:nvPr>
            <p:ph type="pic" sz="quarter" idx="53" hasCustomPrompt="1"/>
          </p:nvPr>
        </p:nvSpPr>
        <p:spPr>
          <a:xfrm>
            <a:off x="754870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4" name="Picture Placeholder 70">
            <a:extLst>
              <a:ext uri="{FF2B5EF4-FFF2-40B4-BE49-F238E27FC236}">
                <a16:creationId xmlns:a16="http://schemas.microsoft.com/office/drawing/2014/main" id="{FB48D582-EF28-1D44-9D0D-449413EA89E3}"/>
              </a:ext>
            </a:extLst>
          </p:cNvPr>
          <p:cNvSpPr>
            <a:spLocks noGrp="1"/>
          </p:cNvSpPr>
          <p:nvPr>
            <p:ph type="pic" sz="quarter" idx="54" hasCustomPrompt="1"/>
          </p:nvPr>
        </p:nvSpPr>
        <p:spPr>
          <a:xfrm>
            <a:off x="854535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5" name="Picture Placeholder 70">
            <a:extLst>
              <a:ext uri="{FF2B5EF4-FFF2-40B4-BE49-F238E27FC236}">
                <a16:creationId xmlns:a16="http://schemas.microsoft.com/office/drawing/2014/main" id="{969CBE36-2A2E-BC44-ADE7-CB16283043A0}"/>
              </a:ext>
            </a:extLst>
          </p:cNvPr>
          <p:cNvSpPr>
            <a:spLocks noGrp="1"/>
          </p:cNvSpPr>
          <p:nvPr>
            <p:ph type="pic" sz="quarter" idx="55" hasCustomPrompt="1"/>
          </p:nvPr>
        </p:nvSpPr>
        <p:spPr>
          <a:xfrm>
            <a:off x="954199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6" name="Picture Placeholder 70">
            <a:extLst>
              <a:ext uri="{FF2B5EF4-FFF2-40B4-BE49-F238E27FC236}">
                <a16:creationId xmlns:a16="http://schemas.microsoft.com/office/drawing/2014/main" id="{B5FB9E5A-C7B3-CB45-9924-2C7C78A67C2D}"/>
              </a:ext>
            </a:extLst>
          </p:cNvPr>
          <p:cNvSpPr>
            <a:spLocks noGrp="1"/>
          </p:cNvSpPr>
          <p:nvPr>
            <p:ph type="pic" sz="quarter" idx="56" hasCustomPrompt="1"/>
          </p:nvPr>
        </p:nvSpPr>
        <p:spPr>
          <a:xfrm>
            <a:off x="1053864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7" name="Picture Placeholder 70">
            <a:extLst>
              <a:ext uri="{FF2B5EF4-FFF2-40B4-BE49-F238E27FC236}">
                <a16:creationId xmlns:a16="http://schemas.microsoft.com/office/drawing/2014/main" id="{AE817A36-74FE-9545-B5DC-BAF8D684B587}"/>
              </a:ext>
            </a:extLst>
          </p:cNvPr>
          <p:cNvSpPr>
            <a:spLocks noGrp="1"/>
          </p:cNvSpPr>
          <p:nvPr>
            <p:ph type="pic" sz="quarter" idx="57" hasCustomPrompt="1"/>
          </p:nvPr>
        </p:nvSpPr>
        <p:spPr>
          <a:xfrm>
            <a:off x="256548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8" name="Picture Placeholder 70">
            <a:extLst>
              <a:ext uri="{FF2B5EF4-FFF2-40B4-BE49-F238E27FC236}">
                <a16:creationId xmlns:a16="http://schemas.microsoft.com/office/drawing/2014/main" id="{9CDBF494-D847-2D4E-9B80-D5C97284F51B}"/>
              </a:ext>
            </a:extLst>
          </p:cNvPr>
          <p:cNvSpPr>
            <a:spLocks noGrp="1"/>
          </p:cNvSpPr>
          <p:nvPr>
            <p:ph type="pic" sz="quarter" idx="58" hasCustomPrompt="1"/>
          </p:nvPr>
        </p:nvSpPr>
        <p:spPr>
          <a:xfrm>
            <a:off x="356212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9" name="Picture Placeholder 70">
            <a:extLst>
              <a:ext uri="{FF2B5EF4-FFF2-40B4-BE49-F238E27FC236}">
                <a16:creationId xmlns:a16="http://schemas.microsoft.com/office/drawing/2014/main" id="{06492991-4D2B-4C4E-9352-1276F6D85838}"/>
              </a:ext>
            </a:extLst>
          </p:cNvPr>
          <p:cNvSpPr>
            <a:spLocks noGrp="1"/>
          </p:cNvSpPr>
          <p:nvPr>
            <p:ph type="pic" sz="quarter" idx="59" hasCustomPrompt="1"/>
          </p:nvPr>
        </p:nvSpPr>
        <p:spPr>
          <a:xfrm>
            <a:off x="455877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0" name="Picture Placeholder 70">
            <a:extLst>
              <a:ext uri="{FF2B5EF4-FFF2-40B4-BE49-F238E27FC236}">
                <a16:creationId xmlns:a16="http://schemas.microsoft.com/office/drawing/2014/main" id="{1C097803-AE81-1349-BC6A-AB90EBBAFA11}"/>
              </a:ext>
            </a:extLst>
          </p:cNvPr>
          <p:cNvSpPr>
            <a:spLocks noGrp="1"/>
          </p:cNvSpPr>
          <p:nvPr>
            <p:ph type="pic" sz="quarter" idx="60" hasCustomPrompt="1"/>
          </p:nvPr>
        </p:nvSpPr>
        <p:spPr>
          <a:xfrm>
            <a:off x="555541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1" name="Picture Placeholder 70">
            <a:extLst>
              <a:ext uri="{FF2B5EF4-FFF2-40B4-BE49-F238E27FC236}">
                <a16:creationId xmlns:a16="http://schemas.microsoft.com/office/drawing/2014/main" id="{206E4958-E1D8-1245-ABD9-0283DA25D952}"/>
              </a:ext>
            </a:extLst>
          </p:cNvPr>
          <p:cNvSpPr>
            <a:spLocks noGrp="1"/>
          </p:cNvSpPr>
          <p:nvPr>
            <p:ph type="pic" sz="quarter" idx="61" hasCustomPrompt="1"/>
          </p:nvPr>
        </p:nvSpPr>
        <p:spPr>
          <a:xfrm>
            <a:off x="655206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2" name="Picture Placeholder 70">
            <a:extLst>
              <a:ext uri="{FF2B5EF4-FFF2-40B4-BE49-F238E27FC236}">
                <a16:creationId xmlns:a16="http://schemas.microsoft.com/office/drawing/2014/main" id="{B67E3A6F-6FC6-6D42-AD5A-8C3C30CF7C00}"/>
              </a:ext>
            </a:extLst>
          </p:cNvPr>
          <p:cNvSpPr>
            <a:spLocks noGrp="1"/>
          </p:cNvSpPr>
          <p:nvPr>
            <p:ph type="pic" sz="quarter" idx="62" hasCustomPrompt="1"/>
          </p:nvPr>
        </p:nvSpPr>
        <p:spPr>
          <a:xfrm>
            <a:off x="754870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3" name="Picture Placeholder 70">
            <a:extLst>
              <a:ext uri="{FF2B5EF4-FFF2-40B4-BE49-F238E27FC236}">
                <a16:creationId xmlns:a16="http://schemas.microsoft.com/office/drawing/2014/main" id="{052E9261-C66F-A541-8CCF-2DF87A61B360}"/>
              </a:ext>
            </a:extLst>
          </p:cNvPr>
          <p:cNvSpPr>
            <a:spLocks noGrp="1"/>
          </p:cNvSpPr>
          <p:nvPr>
            <p:ph type="pic" sz="quarter" idx="63" hasCustomPrompt="1"/>
          </p:nvPr>
        </p:nvSpPr>
        <p:spPr>
          <a:xfrm>
            <a:off x="854535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4" name="Picture Placeholder 70">
            <a:extLst>
              <a:ext uri="{FF2B5EF4-FFF2-40B4-BE49-F238E27FC236}">
                <a16:creationId xmlns:a16="http://schemas.microsoft.com/office/drawing/2014/main" id="{62AFD23B-9172-6E49-A848-39C57188FCEB}"/>
              </a:ext>
            </a:extLst>
          </p:cNvPr>
          <p:cNvSpPr>
            <a:spLocks noGrp="1"/>
          </p:cNvSpPr>
          <p:nvPr>
            <p:ph type="pic" sz="quarter" idx="64" hasCustomPrompt="1"/>
          </p:nvPr>
        </p:nvSpPr>
        <p:spPr>
          <a:xfrm>
            <a:off x="954199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5" name="Picture Placeholder 70">
            <a:extLst>
              <a:ext uri="{FF2B5EF4-FFF2-40B4-BE49-F238E27FC236}">
                <a16:creationId xmlns:a16="http://schemas.microsoft.com/office/drawing/2014/main" id="{806B7746-802B-4B42-AAFC-059EA0309054}"/>
              </a:ext>
            </a:extLst>
          </p:cNvPr>
          <p:cNvSpPr>
            <a:spLocks noGrp="1"/>
          </p:cNvSpPr>
          <p:nvPr>
            <p:ph type="pic" sz="quarter" idx="65" hasCustomPrompt="1"/>
          </p:nvPr>
        </p:nvSpPr>
        <p:spPr>
          <a:xfrm>
            <a:off x="1053864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65" name="Slide Number Placeholder 7">
            <a:extLst>
              <a:ext uri="{FF2B5EF4-FFF2-40B4-BE49-F238E27FC236}">
                <a16:creationId xmlns:a16="http://schemas.microsoft.com/office/drawing/2014/main" id="{875B8AB2-09EB-634E-92D2-81032441D7AD}"/>
              </a:ext>
            </a:extLst>
          </p:cNvPr>
          <p:cNvSpPr>
            <a:spLocks noGrp="1"/>
          </p:cNvSpPr>
          <p:nvPr>
            <p:ph type="sldNum" sz="quarter" idx="66"/>
          </p:nvPr>
        </p:nvSpPr>
        <p:spPr>
          <a:xfrm>
            <a:off x="9526815" y="6349494"/>
            <a:ext cx="2411186" cy="365125"/>
          </a:xfr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32173552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Closing 1">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B238B6-E03C-6341-BB42-CD23F6C67985}"/>
              </a:ext>
            </a:extLst>
          </p:cNvPr>
          <p:cNvSpPr/>
          <p:nvPr userDrawn="1"/>
        </p:nvSpPr>
        <p:spPr>
          <a:xfrm>
            <a:off x="0" y="6218903"/>
            <a:ext cx="12192000" cy="639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 name="TextBox 7">
            <a:extLst>
              <a:ext uri="{FF2B5EF4-FFF2-40B4-BE49-F238E27FC236}">
                <a16:creationId xmlns:a16="http://schemas.microsoft.com/office/drawing/2014/main" id="{CC8A06FA-2EA2-7F42-A1C7-9FB721FC5670}"/>
              </a:ext>
            </a:extLst>
          </p:cNvPr>
          <p:cNvSpPr txBox="1"/>
          <p:nvPr userDrawn="1"/>
        </p:nvSpPr>
        <p:spPr>
          <a:xfrm>
            <a:off x="1181653" y="342348"/>
            <a:ext cx="0" cy="0"/>
          </a:xfrm>
          <a:prstGeom prst="rect">
            <a:avLst/>
          </a:prstGeom>
          <a:noFill/>
        </p:spPr>
        <p:txBody>
          <a:bodyPr wrap="none" rtlCol="0">
            <a:noAutofit/>
          </a:bodyPr>
          <a:lstStyle/>
          <a:p>
            <a:endParaRPr lang="en-US" sz="2333"/>
          </a:p>
        </p:txBody>
      </p:sp>
      <p:sp>
        <p:nvSpPr>
          <p:cNvPr id="10" name="TextBox 9">
            <a:extLst>
              <a:ext uri="{FF2B5EF4-FFF2-40B4-BE49-F238E27FC236}">
                <a16:creationId xmlns:a16="http://schemas.microsoft.com/office/drawing/2014/main" id="{79923F16-88E8-064C-BB77-BA786F835872}"/>
              </a:ext>
            </a:extLst>
          </p:cNvPr>
          <p:cNvSpPr txBox="1"/>
          <p:nvPr userDrawn="1"/>
        </p:nvSpPr>
        <p:spPr>
          <a:xfrm>
            <a:off x="3637936" y="196645"/>
            <a:ext cx="0" cy="0"/>
          </a:xfrm>
          <a:prstGeom prst="rect">
            <a:avLst/>
          </a:prstGeom>
          <a:noFill/>
        </p:spPr>
        <p:txBody>
          <a:bodyPr wrap="none" rtlCol="0">
            <a:noAutofit/>
          </a:bodyPr>
          <a:lstStyle/>
          <a:p>
            <a:endParaRPr lang="en-US" sz="2333"/>
          </a:p>
        </p:txBody>
      </p:sp>
      <p:pic>
        <p:nvPicPr>
          <p:cNvPr id="3" name="Picture 2">
            <a:extLst>
              <a:ext uri="{FF2B5EF4-FFF2-40B4-BE49-F238E27FC236}">
                <a16:creationId xmlns:a16="http://schemas.microsoft.com/office/drawing/2014/main" id="{D2175086-52DC-3B42-9CB8-DE5E5CBB8B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0229"/>
          <a:stretch/>
        </p:blipFill>
        <p:spPr>
          <a:xfrm>
            <a:off x="709516" y="1358547"/>
            <a:ext cx="11165922" cy="3583568"/>
          </a:xfrm>
          <a:prstGeom prst="rect">
            <a:avLst/>
          </a:prstGeom>
        </p:spPr>
      </p:pic>
      <p:sp>
        <p:nvSpPr>
          <p:cNvPr id="13" name="Text Placeholder 12"/>
          <p:cNvSpPr>
            <a:spLocks noGrp="1"/>
          </p:cNvSpPr>
          <p:nvPr>
            <p:ph type="body" sz="quarter" idx="10" hasCustomPrompt="1"/>
          </p:nvPr>
        </p:nvSpPr>
        <p:spPr>
          <a:xfrm>
            <a:off x="6846542" y="1223878"/>
            <a:ext cx="4745790" cy="402507"/>
          </a:xfrm>
          <a:prstGeom prst="rect">
            <a:avLst/>
          </a:prstGeom>
        </p:spPr>
        <p:txBody>
          <a:bodyPr anchor="b">
            <a:normAutofit/>
          </a:bodyPr>
          <a:lstStyle>
            <a:lvl1pPr marL="0" indent="0">
              <a:lnSpc>
                <a:spcPct val="100000"/>
              </a:lnSpc>
              <a:spcAft>
                <a:spcPts val="0"/>
              </a:spcAft>
              <a:buNone/>
              <a:defRPr sz="2167"/>
            </a:lvl1pPr>
            <a:lvl2pPr marL="457182" indent="0">
              <a:buNone/>
              <a:defRPr/>
            </a:lvl2pPr>
            <a:lvl3pPr marL="914363" indent="0">
              <a:buNone/>
              <a:defRPr/>
            </a:lvl3pPr>
            <a:lvl4pPr marL="1371545" indent="0">
              <a:buNone/>
              <a:defRPr/>
            </a:lvl4pPr>
            <a:lvl5pPr marL="1828727" indent="0">
              <a:buNone/>
              <a:defRPr/>
            </a:lvl5pPr>
          </a:lstStyle>
          <a:p>
            <a:pPr lvl="0"/>
            <a:r>
              <a:rPr lang="en-US"/>
              <a:t>Get in touch with us:</a:t>
            </a:r>
          </a:p>
        </p:txBody>
      </p:sp>
      <p:sp>
        <p:nvSpPr>
          <p:cNvPr id="14" name="Text Placeholder 12"/>
          <p:cNvSpPr>
            <a:spLocks noGrp="1"/>
          </p:cNvSpPr>
          <p:nvPr>
            <p:ph type="body" sz="quarter" idx="11" hasCustomPrompt="1"/>
          </p:nvPr>
        </p:nvSpPr>
        <p:spPr>
          <a:xfrm>
            <a:off x="6846542" y="1571954"/>
            <a:ext cx="4745790" cy="407000"/>
          </a:xfrm>
          <a:prstGeom prst="rect">
            <a:avLst/>
          </a:prstGeom>
        </p:spPr>
        <p:txBody>
          <a:bodyPr>
            <a:normAutofit/>
          </a:bodyPr>
          <a:lstStyle>
            <a:lvl1pPr marL="0" indent="0">
              <a:lnSpc>
                <a:spcPct val="100000"/>
              </a:lnSpc>
              <a:spcAft>
                <a:spcPts val="0"/>
              </a:spcAft>
              <a:buNone/>
              <a:defRPr sz="2167" b="1" i="0">
                <a:latin typeface="DM Sans" charset="0"/>
                <a:ea typeface="DM Sans" charset="0"/>
                <a:cs typeface="DM Sans"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First Name Last Name</a:t>
            </a:r>
          </a:p>
        </p:txBody>
      </p:sp>
      <p:sp>
        <p:nvSpPr>
          <p:cNvPr id="15" name="Text Placeholder 12"/>
          <p:cNvSpPr>
            <a:spLocks noGrp="1"/>
          </p:cNvSpPr>
          <p:nvPr>
            <p:ph type="body" sz="quarter" idx="12" hasCustomPrompt="1"/>
          </p:nvPr>
        </p:nvSpPr>
        <p:spPr>
          <a:xfrm>
            <a:off x="6846542" y="2107947"/>
            <a:ext cx="4745790" cy="866707"/>
          </a:xfrm>
          <a:prstGeom prst="rect">
            <a:avLst/>
          </a:prstGeom>
        </p:spPr>
        <p:txBody>
          <a:bodyPr anchor="t">
            <a:normAutofit/>
          </a:bodyPr>
          <a:lstStyle>
            <a:lvl1pPr marL="0" indent="0">
              <a:lnSpc>
                <a:spcPct val="100000"/>
              </a:lnSpc>
              <a:spcBef>
                <a:spcPts val="0"/>
              </a:spcBef>
              <a:spcAft>
                <a:spcPts val="0"/>
              </a:spcAft>
              <a:buNone/>
              <a:defRPr sz="1500" baseline="0"/>
            </a:lvl1pPr>
            <a:lvl2pPr marL="457182" indent="0">
              <a:buNone/>
              <a:defRPr/>
            </a:lvl2pPr>
            <a:lvl3pPr marL="914363" indent="0">
              <a:buNone/>
              <a:defRPr/>
            </a:lvl3pPr>
            <a:lvl4pPr marL="1371545" indent="0">
              <a:buNone/>
              <a:defRPr/>
            </a:lvl4pPr>
            <a:lvl5pPr marL="1828727" indent="0">
              <a:buNone/>
              <a:defRPr/>
            </a:lvl5pPr>
          </a:lstStyle>
          <a:p>
            <a:pPr lvl="0"/>
            <a:r>
              <a:rPr lang="en-US"/>
              <a:t>Job title, phone number, email info here</a:t>
            </a:r>
          </a:p>
        </p:txBody>
      </p:sp>
      <p:sp>
        <p:nvSpPr>
          <p:cNvPr id="12" name="Text Placeholder 4">
            <a:extLst>
              <a:ext uri="{FF2B5EF4-FFF2-40B4-BE49-F238E27FC236}">
                <a16:creationId xmlns:a16="http://schemas.microsoft.com/office/drawing/2014/main" id="{FB7E23C0-8637-734E-9AE8-24701DDFCA02}"/>
              </a:ext>
            </a:extLst>
          </p:cNvPr>
          <p:cNvSpPr>
            <a:spLocks noGrp="1"/>
          </p:cNvSpPr>
          <p:nvPr>
            <p:ph type="body" sz="quarter" idx="14" hasCustomPrompt="1"/>
          </p:nvPr>
        </p:nvSpPr>
        <p:spPr>
          <a:xfrm>
            <a:off x="832849" y="5293935"/>
            <a:ext cx="10470151" cy="976065"/>
          </a:xfrm>
        </p:spPr>
        <p:txBody>
          <a:bodyPr/>
          <a:lstStyle>
            <a:lvl1pPr marL="6615" indent="-6615">
              <a:buFontTx/>
              <a:buNone/>
              <a:tabLst/>
              <a:defRPr sz="1000" b="0" i="0">
                <a:solidFill>
                  <a:schemeClr val="tx2"/>
                </a:solidFill>
                <a:latin typeface="DM Sans" pitchFamily="2" charset="77"/>
              </a:defRPr>
            </a:lvl1pPr>
          </a:lstStyle>
          <a:p>
            <a:pPr lvl="0"/>
            <a:r>
              <a:rPr lang="en-US"/>
              <a:t>About ICF </a:t>
            </a:r>
          </a:p>
          <a:p>
            <a:pPr lvl="0"/>
            <a:r>
              <a:rPr lang="en-US"/>
              <a:t>ICF (NASDAQ:ICFI) is a global consulting and digital services company with over 7,000 full- and part-time employees, but we are not your typical consultants. At ICF, business analysts and policy specialists work together with digital strategists, data scientists and creatives. We combine unmatched industry expertise with cutting-edge engagement capabilities to help organizations solve their most complex challenges. Since 1969, public and private sector clients have worked with ICF to navigate change and shape the future.</a:t>
            </a:r>
          </a:p>
        </p:txBody>
      </p:sp>
    </p:spTree>
    <p:extLst>
      <p:ext uri="{BB962C8B-B14F-4D97-AF65-F5344CB8AC3E}">
        <p14:creationId xmlns:p14="http://schemas.microsoft.com/office/powerpoint/2010/main" val="7553396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losing 2">
    <p:bg>
      <p:bgPr>
        <a:solidFill>
          <a:srgbClr val="0785F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8A06FA-2EA2-7F42-A1C7-9FB721FC5670}"/>
              </a:ext>
            </a:extLst>
          </p:cNvPr>
          <p:cNvSpPr txBox="1"/>
          <p:nvPr userDrawn="1"/>
        </p:nvSpPr>
        <p:spPr>
          <a:xfrm>
            <a:off x="1181653" y="342348"/>
            <a:ext cx="0" cy="0"/>
          </a:xfrm>
          <a:prstGeom prst="rect">
            <a:avLst/>
          </a:prstGeom>
          <a:noFill/>
        </p:spPr>
        <p:txBody>
          <a:bodyPr wrap="none" rtlCol="0">
            <a:noAutofit/>
          </a:bodyPr>
          <a:lstStyle/>
          <a:p>
            <a:endParaRPr lang="en-US" sz="2333"/>
          </a:p>
        </p:txBody>
      </p:sp>
      <p:sp>
        <p:nvSpPr>
          <p:cNvPr id="10" name="TextBox 9">
            <a:extLst>
              <a:ext uri="{FF2B5EF4-FFF2-40B4-BE49-F238E27FC236}">
                <a16:creationId xmlns:a16="http://schemas.microsoft.com/office/drawing/2014/main" id="{79923F16-88E8-064C-BB77-BA786F835872}"/>
              </a:ext>
            </a:extLst>
          </p:cNvPr>
          <p:cNvSpPr txBox="1"/>
          <p:nvPr userDrawn="1"/>
        </p:nvSpPr>
        <p:spPr>
          <a:xfrm>
            <a:off x="3637936" y="196645"/>
            <a:ext cx="0" cy="0"/>
          </a:xfrm>
          <a:prstGeom prst="rect">
            <a:avLst/>
          </a:prstGeom>
          <a:noFill/>
        </p:spPr>
        <p:txBody>
          <a:bodyPr wrap="none" rtlCol="0">
            <a:noAutofit/>
          </a:bodyPr>
          <a:lstStyle/>
          <a:p>
            <a:endParaRPr lang="en-US" sz="2333"/>
          </a:p>
        </p:txBody>
      </p:sp>
      <p:pic>
        <p:nvPicPr>
          <p:cNvPr id="3" name="Picture 2">
            <a:extLst>
              <a:ext uri="{FF2B5EF4-FFF2-40B4-BE49-F238E27FC236}">
                <a16:creationId xmlns:a16="http://schemas.microsoft.com/office/drawing/2014/main" id="{D2175086-52DC-3B42-9CB8-DE5E5CBB8B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261"/>
          <a:stretch/>
        </p:blipFill>
        <p:spPr>
          <a:xfrm>
            <a:off x="709516" y="1358547"/>
            <a:ext cx="11165922" cy="3735968"/>
          </a:xfrm>
          <a:prstGeom prst="rect">
            <a:avLst/>
          </a:prstGeom>
        </p:spPr>
      </p:pic>
      <p:sp>
        <p:nvSpPr>
          <p:cNvPr id="13" name="Text Placeholder 12"/>
          <p:cNvSpPr>
            <a:spLocks noGrp="1"/>
          </p:cNvSpPr>
          <p:nvPr>
            <p:ph type="body" sz="quarter" idx="10" hasCustomPrompt="1"/>
          </p:nvPr>
        </p:nvSpPr>
        <p:spPr>
          <a:xfrm>
            <a:off x="6846542" y="1223878"/>
            <a:ext cx="4745790" cy="402507"/>
          </a:xfrm>
          <a:prstGeom prst="rect">
            <a:avLst/>
          </a:prstGeom>
        </p:spPr>
        <p:txBody>
          <a:bodyPr anchor="b">
            <a:normAutofit/>
          </a:bodyPr>
          <a:lstStyle>
            <a:lvl1pPr marL="0" indent="0">
              <a:lnSpc>
                <a:spcPct val="100000"/>
              </a:lnSpc>
              <a:spcAft>
                <a:spcPts val="0"/>
              </a:spcAft>
              <a:buNone/>
              <a:defRPr sz="2167"/>
            </a:lvl1pPr>
            <a:lvl2pPr marL="457182" indent="0">
              <a:buNone/>
              <a:defRPr/>
            </a:lvl2pPr>
            <a:lvl3pPr marL="914363" indent="0">
              <a:buNone/>
              <a:defRPr/>
            </a:lvl3pPr>
            <a:lvl4pPr marL="1371545" indent="0">
              <a:buNone/>
              <a:defRPr/>
            </a:lvl4pPr>
            <a:lvl5pPr marL="1828727" indent="0">
              <a:buNone/>
              <a:defRPr/>
            </a:lvl5pPr>
          </a:lstStyle>
          <a:p>
            <a:pPr lvl="0"/>
            <a:r>
              <a:rPr lang="en-US"/>
              <a:t>Get in touch with us:</a:t>
            </a:r>
          </a:p>
        </p:txBody>
      </p:sp>
      <p:sp>
        <p:nvSpPr>
          <p:cNvPr id="14" name="Text Placeholder 12"/>
          <p:cNvSpPr>
            <a:spLocks noGrp="1"/>
          </p:cNvSpPr>
          <p:nvPr>
            <p:ph type="body" sz="quarter" idx="11" hasCustomPrompt="1"/>
          </p:nvPr>
        </p:nvSpPr>
        <p:spPr>
          <a:xfrm>
            <a:off x="6846542" y="1571954"/>
            <a:ext cx="4745790" cy="407000"/>
          </a:xfrm>
          <a:prstGeom prst="rect">
            <a:avLst/>
          </a:prstGeom>
        </p:spPr>
        <p:txBody>
          <a:bodyPr>
            <a:normAutofit/>
          </a:bodyPr>
          <a:lstStyle>
            <a:lvl1pPr marL="0" indent="0">
              <a:lnSpc>
                <a:spcPct val="100000"/>
              </a:lnSpc>
              <a:spcAft>
                <a:spcPts val="0"/>
              </a:spcAft>
              <a:buNone/>
              <a:defRPr sz="2167" b="1" i="0">
                <a:latin typeface="DM Sans" charset="0"/>
                <a:ea typeface="DM Sans" charset="0"/>
                <a:cs typeface="DM Sans"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First Name Last Name</a:t>
            </a:r>
          </a:p>
        </p:txBody>
      </p:sp>
      <p:sp>
        <p:nvSpPr>
          <p:cNvPr id="15" name="Text Placeholder 12"/>
          <p:cNvSpPr>
            <a:spLocks noGrp="1"/>
          </p:cNvSpPr>
          <p:nvPr>
            <p:ph type="body" sz="quarter" idx="12" hasCustomPrompt="1"/>
          </p:nvPr>
        </p:nvSpPr>
        <p:spPr>
          <a:xfrm>
            <a:off x="6846542" y="2107947"/>
            <a:ext cx="4745790" cy="866707"/>
          </a:xfrm>
          <a:prstGeom prst="rect">
            <a:avLst/>
          </a:prstGeom>
        </p:spPr>
        <p:txBody>
          <a:bodyPr anchor="t">
            <a:normAutofit/>
          </a:bodyPr>
          <a:lstStyle>
            <a:lvl1pPr marL="0" indent="0">
              <a:lnSpc>
                <a:spcPct val="100000"/>
              </a:lnSpc>
              <a:spcBef>
                <a:spcPts val="0"/>
              </a:spcBef>
              <a:spcAft>
                <a:spcPts val="0"/>
              </a:spcAft>
              <a:buNone/>
              <a:defRPr sz="1500"/>
            </a:lvl1pPr>
            <a:lvl2pPr marL="457182" indent="0">
              <a:buNone/>
              <a:defRPr/>
            </a:lvl2pPr>
            <a:lvl3pPr marL="914363" indent="0">
              <a:buNone/>
              <a:defRPr/>
            </a:lvl3pPr>
            <a:lvl4pPr marL="1371545" indent="0">
              <a:buNone/>
              <a:defRPr/>
            </a:lvl4pPr>
            <a:lvl5pPr marL="1828727" indent="0">
              <a:buNone/>
              <a:defRPr/>
            </a:lvl5pPr>
          </a:lstStyle>
          <a:p>
            <a:pPr lvl="0"/>
            <a:r>
              <a:rPr lang="en-US"/>
              <a:t>Job title, phone number, email info here</a:t>
            </a:r>
          </a:p>
        </p:txBody>
      </p:sp>
      <p:sp>
        <p:nvSpPr>
          <p:cNvPr id="12" name="Text Placeholder 4">
            <a:extLst>
              <a:ext uri="{FF2B5EF4-FFF2-40B4-BE49-F238E27FC236}">
                <a16:creationId xmlns:a16="http://schemas.microsoft.com/office/drawing/2014/main" id="{D5F40FF9-350B-D446-BE18-10E50F4BD763}"/>
              </a:ext>
            </a:extLst>
          </p:cNvPr>
          <p:cNvSpPr>
            <a:spLocks noGrp="1"/>
          </p:cNvSpPr>
          <p:nvPr>
            <p:ph type="body" sz="quarter" idx="14" hasCustomPrompt="1"/>
          </p:nvPr>
        </p:nvSpPr>
        <p:spPr>
          <a:xfrm>
            <a:off x="832849" y="5151758"/>
            <a:ext cx="10470151" cy="1268110"/>
          </a:xfrm>
        </p:spPr>
        <p:txBody>
          <a:bodyPr/>
          <a:lstStyle>
            <a:lvl1pPr marL="6615" indent="-6615">
              <a:buFontTx/>
              <a:buNone/>
              <a:tabLst/>
              <a:defRPr sz="1000" b="0" i="0">
                <a:solidFill>
                  <a:schemeClr val="accent6"/>
                </a:solidFill>
                <a:latin typeface="DM Sans" pitchFamily="2" charset="77"/>
              </a:defRPr>
            </a:lvl1pPr>
          </a:lstStyle>
          <a:p>
            <a:pPr lvl="0"/>
            <a:r>
              <a:rPr lang="en-US"/>
              <a:t>About ICF </a:t>
            </a:r>
          </a:p>
          <a:p>
            <a:pPr lvl="0"/>
            <a:r>
              <a:rPr lang="en-US"/>
              <a:t>ICF (NASDAQ:ICFI) is a global consulting and digital services company with over 7,000 full- and part-time employees, but we are not your typical consultants. At ICF, business analysts and policy specialists work together with digital strategists, data scientists and creatives. We combine unmatched industry expertise with cutting-edge engagement capabilities to help organizations solve their most complex challenges. Since 1969, public and private sector clients have worked with ICF to navigate change and shape the future.</a:t>
            </a:r>
          </a:p>
        </p:txBody>
      </p:sp>
      <p:sp>
        <p:nvSpPr>
          <p:cNvPr id="9" name="Rectangle 8">
            <a:extLst>
              <a:ext uri="{FF2B5EF4-FFF2-40B4-BE49-F238E27FC236}">
                <a16:creationId xmlns:a16="http://schemas.microsoft.com/office/drawing/2014/main" id="{9D3E5E1F-1658-8C43-BF71-A6B74F1FF3A8}"/>
              </a:ext>
            </a:extLst>
          </p:cNvPr>
          <p:cNvSpPr/>
          <p:nvPr userDrawn="1"/>
        </p:nvSpPr>
        <p:spPr>
          <a:xfrm>
            <a:off x="0" y="6218903"/>
            <a:ext cx="12192000" cy="6390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23720523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Tree>
    <p:extLst>
      <p:ext uri="{BB962C8B-B14F-4D97-AF65-F5344CB8AC3E}">
        <p14:creationId xmlns:p14="http://schemas.microsoft.com/office/powerpoint/2010/main" val="230845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Title Text + Photo Grid">
    <p:spTree>
      <p:nvGrpSpPr>
        <p:cNvPr id="1" name=""/>
        <p:cNvGrpSpPr/>
        <p:nvPr/>
      </p:nvGrpSpPr>
      <p:grpSpPr>
        <a:xfrm>
          <a:off x="0" y="0"/>
          <a:ext cx="0" cy="0"/>
          <a:chOff x="0" y="0"/>
          <a:chExt cx="0" cy="0"/>
        </a:xfrm>
      </p:grpSpPr>
      <p:sp>
        <p:nvSpPr>
          <p:cNvPr id="16" name="Picture Placeholder 9">
            <a:extLst>
              <a:ext uri="{FF2B5EF4-FFF2-40B4-BE49-F238E27FC236}">
                <a16:creationId xmlns:a16="http://schemas.microsoft.com/office/drawing/2014/main" id="{474C3DF8-FF0A-114D-AD46-3284F2AAC379}"/>
              </a:ext>
            </a:extLst>
          </p:cNvPr>
          <p:cNvSpPr>
            <a:spLocks noGrp="1"/>
          </p:cNvSpPr>
          <p:nvPr>
            <p:ph type="pic" sz="quarter" idx="19"/>
          </p:nvPr>
        </p:nvSpPr>
        <p:spPr>
          <a:xfrm>
            <a:off x="9144000" y="4338000"/>
            <a:ext cx="3048000" cy="2520000"/>
          </a:xfrm>
        </p:spPr>
        <p:txBody>
          <a:bodyPr/>
          <a:lstStyle/>
          <a:p>
            <a:r>
              <a:rPr lang="en-US"/>
              <a:t>Click icon to add picture</a:t>
            </a:r>
          </a:p>
        </p:txBody>
      </p:sp>
      <p:sp>
        <p:nvSpPr>
          <p:cNvPr id="18" name="Picture Placeholder 9">
            <a:extLst>
              <a:ext uri="{FF2B5EF4-FFF2-40B4-BE49-F238E27FC236}">
                <a16:creationId xmlns:a16="http://schemas.microsoft.com/office/drawing/2014/main" id="{D28DC93E-8359-2B4B-85F0-34E5B75632E2}"/>
              </a:ext>
            </a:extLst>
          </p:cNvPr>
          <p:cNvSpPr>
            <a:spLocks noGrp="1"/>
          </p:cNvSpPr>
          <p:nvPr>
            <p:ph type="pic" sz="quarter" idx="20"/>
          </p:nvPr>
        </p:nvSpPr>
        <p:spPr>
          <a:xfrm>
            <a:off x="6096000" y="4338000"/>
            <a:ext cx="2996436" cy="2520000"/>
          </a:xfrm>
        </p:spPr>
        <p:txBody>
          <a:bodyPr/>
          <a:lstStyle/>
          <a:p>
            <a:r>
              <a:rPr lang="en-US"/>
              <a:t>Click icon to add picture</a:t>
            </a:r>
          </a:p>
        </p:txBody>
      </p:sp>
      <p:sp>
        <p:nvSpPr>
          <p:cNvPr id="2" name="Title 1"/>
          <p:cNvSpPr>
            <a:spLocks noGrp="1"/>
          </p:cNvSpPr>
          <p:nvPr>
            <p:ph type="title"/>
          </p:nvPr>
        </p:nvSpPr>
        <p:spPr>
          <a:xfrm>
            <a:off x="444500" y="95250"/>
            <a:ext cx="10858500" cy="762000"/>
          </a:xfrm>
        </p:spPr>
        <p:txBody>
          <a:bodyPr anchor="ctr"/>
          <a:lstStyle>
            <a:lvl1pPr>
              <a:defRPr sz="2500" b="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a:endCxn id="2" idx="2"/>
          </p:cNvCxnSpPr>
          <p:nvPr userDrawn="1"/>
        </p:nvCxnSpPr>
        <p:spPr>
          <a:xfrm>
            <a:off x="445975" y="857250"/>
            <a:ext cx="542777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6096000" y="1"/>
            <a:ext cx="6096000" cy="1764632"/>
          </a:xfrm>
        </p:spPr>
        <p:txBody>
          <a:bodyPr/>
          <a:lstStyle/>
          <a:p>
            <a:r>
              <a:rPr lang="en-US"/>
              <a:t>Click icon to add picture</a:t>
            </a:r>
          </a:p>
        </p:txBody>
      </p:sp>
      <p:sp>
        <p:nvSpPr>
          <p:cNvPr id="11" name="Text Placeholder 6">
            <a:extLst>
              <a:ext uri="{FF2B5EF4-FFF2-40B4-BE49-F238E27FC236}">
                <a16:creationId xmlns:a16="http://schemas.microsoft.com/office/drawing/2014/main" id="{5274C334-D308-5346-B457-E27A7BCF9DB5}"/>
              </a:ext>
            </a:extLst>
          </p:cNvPr>
          <p:cNvSpPr>
            <a:spLocks noGrp="1"/>
          </p:cNvSpPr>
          <p:nvPr>
            <p:ph type="body" sz="quarter" idx="13"/>
          </p:nvPr>
        </p:nvSpPr>
        <p:spPr>
          <a:xfrm>
            <a:off x="603250" y="1397000"/>
            <a:ext cx="4309682" cy="3658833"/>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9">
            <a:extLst>
              <a:ext uri="{FF2B5EF4-FFF2-40B4-BE49-F238E27FC236}">
                <a16:creationId xmlns:a16="http://schemas.microsoft.com/office/drawing/2014/main" id="{AF9DD883-9E45-A84B-931B-28212C5F8DC5}"/>
              </a:ext>
            </a:extLst>
          </p:cNvPr>
          <p:cNvSpPr>
            <a:spLocks noGrp="1"/>
          </p:cNvSpPr>
          <p:nvPr>
            <p:ph type="pic" sz="quarter" idx="17"/>
          </p:nvPr>
        </p:nvSpPr>
        <p:spPr>
          <a:xfrm>
            <a:off x="9144000" y="1830703"/>
            <a:ext cx="3048000" cy="2465298"/>
          </a:xfrm>
        </p:spPr>
        <p:txBody>
          <a:bodyPr/>
          <a:lstStyle/>
          <a:p>
            <a:r>
              <a:rPr lang="en-US"/>
              <a:t>Click icon to add picture</a:t>
            </a:r>
          </a:p>
        </p:txBody>
      </p:sp>
      <p:sp>
        <p:nvSpPr>
          <p:cNvPr id="15" name="Picture Placeholder 9">
            <a:extLst>
              <a:ext uri="{FF2B5EF4-FFF2-40B4-BE49-F238E27FC236}">
                <a16:creationId xmlns:a16="http://schemas.microsoft.com/office/drawing/2014/main" id="{C629F609-7F7A-E04F-BC26-59D64553538F}"/>
              </a:ext>
            </a:extLst>
          </p:cNvPr>
          <p:cNvSpPr>
            <a:spLocks noGrp="1"/>
          </p:cNvSpPr>
          <p:nvPr>
            <p:ph type="pic" sz="quarter" idx="18"/>
          </p:nvPr>
        </p:nvSpPr>
        <p:spPr>
          <a:xfrm>
            <a:off x="6096000" y="1830703"/>
            <a:ext cx="2996436" cy="2465298"/>
          </a:xfrm>
        </p:spPr>
        <p:txBody>
          <a:bodyPr/>
          <a:lstStyle/>
          <a:p>
            <a:r>
              <a:rPr lang="en-US"/>
              <a:t>Click icon to add picture</a:t>
            </a:r>
          </a:p>
        </p:txBody>
      </p:sp>
    </p:spTree>
    <p:extLst>
      <p:ext uri="{BB962C8B-B14F-4D97-AF65-F5344CB8AC3E}">
        <p14:creationId xmlns:p14="http://schemas.microsoft.com/office/powerpoint/2010/main" val="276627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Title Bullets + Photo Grid ">
    <p:spTree>
      <p:nvGrpSpPr>
        <p:cNvPr id="1" name=""/>
        <p:cNvGrpSpPr/>
        <p:nvPr/>
      </p:nvGrpSpPr>
      <p:grpSpPr>
        <a:xfrm>
          <a:off x="0" y="0"/>
          <a:ext cx="0" cy="0"/>
          <a:chOff x="0" y="0"/>
          <a:chExt cx="0" cy="0"/>
        </a:xfrm>
      </p:grpSpPr>
      <p:sp>
        <p:nvSpPr>
          <p:cNvPr id="16" name="Picture Placeholder 9">
            <a:extLst>
              <a:ext uri="{FF2B5EF4-FFF2-40B4-BE49-F238E27FC236}">
                <a16:creationId xmlns:a16="http://schemas.microsoft.com/office/drawing/2014/main" id="{77146174-1369-3447-BFB1-54A2E08A3D15}"/>
              </a:ext>
            </a:extLst>
          </p:cNvPr>
          <p:cNvSpPr>
            <a:spLocks noGrp="1"/>
          </p:cNvSpPr>
          <p:nvPr>
            <p:ph type="pic" sz="quarter" idx="19"/>
          </p:nvPr>
        </p:nvSpPr>
        <p:spPr>
          <a:xfrm>
            <a:off x="9144000" y="4338000"/>
            <a:ext cx="3048000" cy="2520000"/>
          </a:xfrm>
        </p:spPr>
        <p:txBody>
          <a:bodyPr/>
          <a:lstStyle/>
          <a:p>
            <a:r>
              <a:rPr lang="en-US"/>
              <a:t>Click icon to add picture</a:t>
            </a:r>
          </a:p>
        </p:txBody>
      </p:sp>
      <p:sp>
        <p:nvSpPr>
          <p:cNvPr id="18" name="Picture Placeholder 9">
            <a:extLst>
              <a:ext uri="{FF2B5EF4-FFF2-40B4-BE49-F238E27FC236}">
                <a16:creationId xmlns:a16="http://schemas.microsoft.com/office/drawing/2014/main" id="{84FFE37B-26AB-4B44-B6F2-C76C87C80374}"/>
              </a:ext>
            </a:extLst>
          </p:cNvPr>
          <p:cNvSpPr>
            <a:spLocks noGrp="1"/>
          </p:cNvSpPr>
          <p:nvPr>
            <p:ph type="pic" sz="quarter" idx="20"/>
          </p:nvPr>
        </p:nvSpPr>
        <p:spPr>
          <a:xfrm>
            <a:off x="6096000" y="4338000"/>
            <a:ext cx="2996436" cy="2520000"/>
          </a:xfrm>
        </p:spPr>
        <p:txBody>
          <a:bodyPr/>
          <a:lstStyle/>
          <a:p>
            <a:r>
              <a:rPr lang="en-US"/>
              <a:t>Click icon to add picture</a:t>
            </a:r>
          </a:p>
        </p:txBody>
      </p:sp>
      <p:sp>
        <p:nvSpPr>
          <p:cNvPr id="2" name="Title 1"/>
          <p:cNvSpPr>
            <a:spLocks noGrp="1"/>
          </p:cNvSpPr>
          <p:nvPr>
            <p:ph type="title"/>
          </p:nvPr>
        </p:nvSpPr>
        <p:spPr>
          <a:xfrm>
            <a:off x="444500" y="95250"/>
            <a:ext cx="5441500" cy="762000"/>
          </a:xfrm>
        </p:spPr>
        <p:txBody>
          <a:bodyPr anchor="ctr"/>
          <a:lstStyle>
            <a:lvl1pPr>
              <a:defRPr sz="2500" b="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4309682" cy="3538037"/>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9">
            <a:extLst>
              <a:ext uri="{FF2B5EF4-FFF2-40B4-BE49-F238E27FC236}">
                <a16:creationId xmlns:a16="http://schemas.microsoft.com/office/drawing/2014/main" id="{79D388F4-881B-EB44-AB00-7E5972F71DF9}"/>
              </a:ext>
            </a:extLst>
          </p:cNvPr>
          <p:cNvSpPr>
            <a:spLocks noGrp="1"/>
          </p:cNvSpPr>
          <p:nvPr>
            <p:ph type="pic" sz="quarter" idx="14"/>
          </p:nvPr>
        </p:nvSpPr>
        <p:spPr>
          <a:xfrm>
            <a:off x="6096000" y="1"/>
            <a:ext cx="6096000" cy="1764632"/>
          </a:xfrm>
        </p:spPr>
        <p:txBody>
          <a:bodyPr/>
          <a:lstStyle/>
          <a:p>
            <a:r>
              <a:rPr lang="en-US"/>
              <a:t>Click icon to add picture</a:t>
            </a:r>
          </a:p>
        </p:txBody>
      </p:sp>
      <p:sp>
        <p:nvSpPr>
          <p:cNvPr id="19" name="Picture Placeholder 9">
            <a:extLst>
              <a:ext uri="{FF2B5EF4-FFF2-40B4-BE49-F238E27FC236}">
                <a16:creationId xmlns:a16="http://schemas.microsoft.com/office/drawing/2014/main" id="{CDFA1D05-0943-2A45-8F4A-E16F413037CF}"/>
              </a:ext>
            </a:extLst>
          </p:cNvPr>
          <p:cNvSpPr>
            <a:spLocks noGrp="1"/>
          </p:cNvSpPr>
          <p:nvPr>
            <p:ph type="pic" sz="quarter" idx="17"/>
          </p:nvPr>
        </p:nvSpPr>
        <p:spPr>
          <a:xfrm>
            <a:off x="9144000" y="1830703"/>
            <a:ext cx="3048000" cy="2465298"/>
          </a:xfrm>
        </p:spPr>
        <p:txBody>
          <a:bodyPr/>
          <a:lstStyle/>
          <a:p>
            <a:r>
              <a:rPr lang="en-US"/>
              <a:t>Click icon to add picture</a:t>
            </a:r>
          </a:p>
        </p:txBody>
      </p:sp>
      <p:sp>
        <p:nvSpPr>
          <p:cNvPr id="20" name="Picture Placeholder 9">
            <a:extLst>
              <a:ext uri="{FF2B5EF4-FFF2-40B4-BE49-F238E27FC236}">
                <a16:creationId xmlns:a16="http://schemas.microsoft.com/office/drawing/2014/main" id="{9D16F2B9-C4C1-1A40-AD5C-5C85F5900CF1}"/>
              </a:ext>
            </a:extLst>
          </p:cNvPr>
          <p:cNvSpPr>
            <a:spLocks noGrp="1"/>
          </p:cNvSpPr>
          <p:nvPr>
            <p:ph type="pic" sz="quarter" idx="18"/>
          </p:nvPr>
        </p:nvSpPr>
        <p:spPr>
          <a:xfrm>
            <a:off x="6096000" y="1830703"/>
            <a:ext cx="2996436" cy="2465298"/>
          </a:xfrm>
        </p:spPr>
        <p:txBody>
          <a:bodyPr/>
          <a:lstStyle/>
          <a:p>
            <a:r>
              <a:rPr lang="en-US"/>
              <a:t>Click icon to add picture</a:t>
            </a:r>
          </a:p>
        </p:txBody>
      </p:sp>
      <p:cxnSp>
        <p:nvCxnSpPr>
          <p:cNvPr id="21" name="Straight Connector 20">
            <a:extLst>
              <a:ext uri="{FF2B5EF4-FFF2-40B4-BE49-F238E27FC236}">
                <a16:creationId xmlns:a16="http://schemas.microsoft.com/office/drawing/2014/main" id="{E57FDD38-955E-7B48-930C-2A08DFDAE693}"/>
              </a:ext>
            </a:extLst>
          </p:cNvPr>
          <p:cNvCxnSpPr>
            <a:cxnSpLocks/>
          </p:cNvCxnSpPr>
          <p:nvPr userDrawn="1"/>
        </p:nvCxnSpPr>
        <p:spPr>
          <a:xfrm>
            <a:off x="445975" y="857250"/>
            <a:ext cx="542777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60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r chart page - Dual title | 1">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itle 1">
            <a:extLst>
              <a:ext uri="{FF2B5EF4-FFF2-40B4-BE49-F238E27FC236}">
                <a16:creationId xmlns:a16="http://schemas.microsoft.com/office/drawing/2014/main" id="{3F2DDBD5-ABCB-EB4C-B7EF-8C6A5725E145}"/>
              </a:ext>
            </a:extLst>
          </p:cNvPr>
          <p:cNvSpPr>
            <a:spLocks noGrp="1"/>
          </p:cNvSpPr>
          <p:nvPr>
            <p:ph type="title" hasCustomPrompt="1"/>
          </p:nvPr>
        </p:nvSpPr>
        <p:spPr>
          <a:xfrm>
            <a:off x="444500" y="95783"/>
            <a:ext cx="5048935" cy="761467"/>
          </a:xfrm>
        </p:spPr>
        <p:txBody>
          <a:bodyPr anchor="ctr"/>
          <a:lstStyle>
            <a:lvl1pPr>
              <a:defRPr sz="2500" b="1" i="0">
                <a:latin typeface="DM Sans" pitchFamily="2" charset="77"/>
              </a:defRPr>
            </a:lvl1pPr>
          </a:lstStyle>
          <a:p>
            <a:r>
              <a:rPr lang="en-US"/>
              <a:t>Click to edit chart 1 title</a:t>
            </a:r>
          </a:p>
        </p:txBody>
      </p:sp>
      <p:cxnSp>
        <p:nvCxnSpPr>
          <p:cNvPr id="11" name="Straight Connector 10">
            <a:extLst>
              <a:ext uri="{FF2B5EF4-FFF2-40B4-BE49-F238E27FC236}">
                <a16:creationId xmlns:a16="http://schemas.microsoft.com/office/drawing/2014/main" id="{1893A5D2-FBCA-3043-A574-B21ADF2B2B0A}"/>
              </a:ext>
            </a:extLst>
          </p:cNvPr>
          <p:cNvCxnSpPr>
            <a:cxnSpLocks/>
          </p:cNvCxnSpPr>
          <p:nvPr userDrawn="1"/>
        </p:nvCxnSpPr>
        <p:spPr>
          <a:xfrm>
            <a:off x="445975" y="84912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1357973"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userDrawn="1"/>
        </p:nvCxnSpPr>
        <p:spPr>
          <a:xfrm>
            <a:off x="445975" y="172492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596486" y="1004863"/>
            <a:ext cx="6756147"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
        <p:nvSpPr>
          <p:cNvPr id="3" name="Text Placeholder 2">
            <a:extLst>
              <a:ext uri="{FF2B5EF4-FFF2-40B4-BE49-F238E27FC236}">
                <a16:creationId xmlns:a16="http://schemas.microsoft.com/office/drawing/2014/main" id="{4E67EE29-D7F6-C847-852E-72B8CAA448E6}"/>
              </a:ext>
            </a:extLst>
          </p:cNvPr>
          <p:cNvSpPr>
            <a:spLocks noGrp="1"/>
          </p:cNvSpPr>
          <p:nvPr>
            <p:ph type="body" sz="quarter" idx="15" hasCustomPrompt="1"/>
          </p:nvPr>
        </p:nvSpPr>
        <p:spPr>
          <a:xfrm>
            <a:off x="6200662" y="94950"/>
            <a:ext cx="5102338" cy="762300"/>
          </a:xfrm>
        </p:spPr>
        <p:txBody>
          <a:bodyPr anchor="ctr"/>
          <a:lstStyle>
            <a:lvl1pPr>
              <a:buFontTx/>
              <a:buNone/>
              <a:defRPr sz="2500" b="1" i="0">
                <a:latin typeface="DM Sans" pitchFamily="2" charset="77"/>
              </a:defRPr>
            </a:lvl1pPr>
            <a:lvl2pPr>
              <a:buNone/>
              <a:defRPr/>
            </a:lvl2pPr>
          </a:lstStyle>
          <a:p>
            <a:pPr lvl="0"/>
            <a:r>
              <a:rPr lang="en-US"/>
              <a:t>Click to edit chart 2 title</a:t>
            </a:r>
          </a:p>
        </p:txBody>
      </p:sp>
      <p:sp>
        <p:nvSpPr>
          <p:cNvPr id="9" name="Text Placeholder 6">
            <a:extLst>
              <a:ext uri="{FF2B5EF4-FFF2-40B4-BE49-F238E27FC236}">
                <a16:creationId xmlns:a16="http://schemas.microsoft.com/office/drawing/2014/main" id="{89BD0771-7602-674A-B830-011F4C023354}"/>
              </a:ext>
            </a:extLst>
          </p:cNvPr>
          <p:cNvSpPr>
            <a:spLocks noGrp="1"/>
          </p:cNvSpPr>
          <p:nvPr>
            <p:ph type="body" sz="quarter" idx="16" hasCustomPrompt="1"/>
          </p:nvPr>
        </p:nvSpPr>
        <p:spPr>
          <a:xfrm>
            <a:off x="6149258"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107027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603250" y="1397000"/>
            <a:ext cx="10699750"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1FCE27FE-A84A-634B-BD98-961138AC1FB4}"/>
              </a:ext>
            </a:extLst>
          </p:cNvPr>
          <p:cNvSpPr txBox="1">
            <a:spLocks/>
          </p:cNvSpPr>
          <p:nvPr userDrawn="1"/>
        </p:nvSpPr>
        <p:spPr>
          <a:xfrm>
            <a:off x="9494645" y="6389968"/>
            <a:ext cx="2411186" cy="365125"/>
          </a:xfrm>
          <a:prstGeom prst="rect">
            <a:avLst/>
          </a:prstGeom>
        </p:spPr>
        <p:txBody>
          <a:bodyPr vert="horz" lIns="76200" tIns="38100" rIns="76200" bIns="38100" rtlCol="0" anchor="ctr"/>
          <a:lstStyle>
            <a:defPPr>
              <a:defRPr lang="en-US"/>
            </a:defPPr>
            <a:lvl1pPr marL="0" algn="r" defTabSz="457200" rtl="0" eaLnBrk="1" latinLnBrk="0" hangingPunct="1">
              <a:defRPr sz="90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84092C-9B9C-9748-AC6A-F06C9D03AD52}" type="slidenum">
              <a:rPr lang="en-US" sz="750" smtClean="0"/>
              <a:pPr/>
              <a:t>‹#›</a:t>
            </a:fld>
            <a:endParaRPr lang="en-US" sz="750"/>
          </a:p>
        </p:txBody>
      </p:sp>
      <p:cxnSp>
        <p:nvCxnSpPr>
          <p:cNvPr id="11" name="Straight Connector 10">
            <a:extLst>
              <a:ext uri="{FF2B5EF4-FFF2-40B4-BE49-F238E27FC236}">
                <a16:creationId xmlns:a16="http://schemas.microsoft.com/office/drawing/2014/main" id="{CEF17E21-4941-C146-BA82-77106C1DC6DB}"/>
              </a:ext>
            </a:extLst>
          </p:cNvPr>
          <p:cNvCxnSpPr>
            <a:cxnSpLocks/>
          </p:cNvCxnSpPr>
          <p:nvPr userDrawn="1"/>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BB1A649-D322-4F4C-9989-F8625216A825}"/>
              </a:ext>
            </a:extLst>
          </p:cNvPr>
          <p:cNvSpPr>
            <a:spLocks noGrp="1"/>
          </p:cNvSpPr>
          <p:nvPr>
            <p:ph type="title"/>
          </p:nvPr>
        </p:nvSpPr>
        <p:spPr>
          <a:xfrm>
            <a:off x="450500" y="101251"/>
            <a:ext cx="11093500" cy="756750"/>
          </a:xfrm>
        </p:spPr>
        <p:txBody>
          <a:bodyPr/>
          <a:lstStyle>
            <a:lvl1pPr>
              <a:defRPr sz="2500">
                <a:latin typeface="+mj-lt"/>
              </a:defRPr>
            </a:lvl1p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r chart page - Dual title | 2">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itle 1">
            <a:extLst>
              <a:ext uri="{FF2B5EF4-FFF2-40B4-BE49-F238E27FC236}">
                <a16:creationId xmlns:a16="http://schemas.microsoft.com/office/drawing/2014/main" id="{3F2DDBD5-ABCB-EB4C-B7EF-8C6A5725E145}"/>
              </a:ext>
            </a:extLst>
          </p:cNvPr>
          <p:cNvSpPr>
            <a:spLocks noGrp="1"/>
          </p:cNvSpPr>
          <p:nvPr>
            <p:ph type="title" hasCustomPrompt="1"/>
          </p:nvPr>
        </p:nvSpPr>
        <p:spPr>
          <a:xfrm>
            <a:off x="444500" y="95250"/>
            <a:ext cx="5048935" cy="762000"/>
          </a:xfrm>
        </p:spPr>
        <p:txBody>
          <a:bodyPr tIns="0" bIns="0" anchor="ctr"/>
          <a:lstStyle>
            <a:lvl1pPr>
              <a:defRPr sz="2500" b="1" i="0">
                <a:latin typeface="DM Sans" pitchFamily="2" charset="77"/>
              </a:defRPr>
            </a:lvl1pPr>
          </a:lstStyle>
          <a:p>
            <a:r>
              <a:rPr lang="en-US"/>
              <a:t>Click to edit chart 1 title</a:t>
            </a:r>
          </a:p>
        </p:txBody>
      </p: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1124457"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userDrawn="1"/>
        </p:nvCxnSpPr>
        <p:spPr>
          <a:xfrm>
            <a:off x="445975" y="864442"/>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4E67EE29-D7F6-C847-852E-72B8CAA448E6}"/>
              </a:ext>
            </a:extLst>
          </p:cNvPr>
          <p:cNvSpPr>
            <a:spLocks noGrp="1"/>
          </p:cNvSpPr>
          <p:nvPr>
            <p:ph type="body" sz="quarter" idx="15" hasCustomPrompt="1"/>
          </p:nvPr>
        </p:nvSpPr>
        <p:spPr>
          <a:xfrm>
            <a:off x="6065991" y="94950"/>
            <a:ext cx="5102338" cy="762834"/>
          </a:xfrm>
        </p:spPr>
        <p:txBody>
          <a:bodyPr tIns="0" bIns="0" anchor="ctr"/>
          <a:lstStyle>
            <a:lvl1pPr>
              <a:buFontTx/>
              <a:buNone/>
              <a:defRPr sz="2500" b="1" i="0">
                <a:latin typeface="DM Sans" pitchFamily="2" charset="77"/>
              </a:defRPr>
            </a:lvl1pPr>
            <a:lvl2pPr>
              <a:buNone/>
              <a:defRPr/>
            </a:lvl2pPr>
          </a:lstStyle>
          <a:p>
            <a:pPr lvl="0"/>
            <a:r>
              <a:rPr lang="en-US"/>
              <a:t>Click to edit chart 2 title</a:t>
            </a:r>
          </a:p>
        </p:txBody>
      </p:sp>
      <p:sp>
        <p:nvSpPr>
          <p:cNvPr id="7" name="Text Placeholder 6">
            <a:extLst>
              <a:ext uri="{FF2B5EF4-FFF2-40B4-BE49-F238E27FC236}">
                <a16:creationId xmlns:a16="http://schemas.microsoft.com/office/drawing/2014/main" id="{970FA3EF-A24E-3249-A85C-B0111CE0537C}"/>
              </a:ext>
            </a:extLst>
          </p:cNvPr>
          <p:cNvSpPr>
            <a:spLocks noGrp="1"/>
          </p:cNvSpPr>
          <p:nvPr>
            <p:ph type="body" sz="quarter" idx="16" hasCustomPrompt="1"/>
          </p:nvPr>
        </p:nvSpPr>
        <p:spPr>
          <a:xfrm>
            <a:off x="6032500"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174882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hart page">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1"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71042"/>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4" hasCustomPrompt="1"/>
          </p:nvPr>
        </p:nvSpPr>
        <p:spPr>
          <a:xfrm>
            <a:off x="8867360" y="5432155"/>
            <a:ext cx="2435640" cy="495836"/>
          </a:xfrm>
        </p:spPr>
        <p:txBody>
          <a:bodyPr tIns="0" bIns="0" anchor="b"/>
          <a:lstStyle>
            <a:lvl1pPr marL="0" indent="0">
              <a:buNone/>
              <a:defRPr sz="1167" baseline="0">
                <a:solidFill>
                  <a:srgbClr val="BCBEC0"/>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6" name="Straight Connector 15">
            <a:extLst>
              <a:ext uri="{FF2B5EF4-FFF2-40B4-BE49-F238E27FC236}">
                <a16:creationId xmlns:a16="http://schemas.microsoft.com/office/drawing/2014/main" id="{4E2A439B-99D2-834B-815B-E7BE01E1BD98}"/>
              </a:ext>
            </a:extLst>
          </p:cNvPr>
          <p:cNvCxnSpPr>
            <a:cxnSpLocks/>
          </p:cNvCxnSpPr>
          <p:nvPr userDrawn="1"/>
        </p:nvCxnSpPr>
        <p:spPr>
          <a:xfrm>
            <a:off x="444500" y="1750751"/>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2B1729BE-8EF2-084F-BA08-B71DDBBF5E4E}"/>
              </a:ext>
            </a:extLst>
          </p:cNvPr>
          <p:cNvSpPr>
            <a:spLocks noGrp="1"/>
          </p:cNvSpPr>
          <p:nvPr>
            <p:ph type="subTitle" idx="1" hasCustomPrompt="1"/>
          </p:nvPr>
        </p:nvSpPr>
        <p:spPr>
          <a:xfrm>
            <a:off x="596485" y="1026777"/>
            <a:ext cx="10706515"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Tree>
    <p:extLst>
      <p:ext uri="{BB962C8B-B14F-4D97-AF65-F5344CB8AC3E}">
        <p14:creationId xmlns:p14="http://schemas.microsoft.com/office/powerpoint/2010/main" val="1907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uter">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9376475" y="1397000"/>
            <a:ext cx="1926526" cy="2966183"/>
          </a:xfrm>
        </p:spPr>
        <p:txBody>
          <a:bodyPr anchor="t"/>
          <a:lstStyle>
            <a:lvl1pPr marL="0" indent="0">
              <a:lnSpc>
                <a:spcPct val="100000"/>
              </a:lnSpc>
              <a:spcBef>
                <a:spcPts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Explainer text</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3313" y="1263222"/>
            <a:ext cx="9608343" cy="5039043"/>
          </a:xfrm>
          <a:prstGeom prst="rect">
            <a:avLst/>
          </a:prstGeom>
        </p:spPr>
      </p:pic>
      <p:sp>
        <p:nvSpPr>
          <p:cNvPr id="11" name="Picture Placeholder 10"/>
          <p:cNvSpPr>
            <a:spLocks noGrp="1"/>
          </p:cNvSpPr>
          <p:nvPr>
            <p:ph type="pic" sz="quarter" idx="14" hasCustomPrompt="1"/>
          </p:nvPr>
        </p:nvSpPr>
        <p:spPr>
          <a:xfrm>
            <a:off x="2010629" y="1437313"/>
            <a:ext cx="6797040" cy="4351020"/>
          </a:xfrm>
        </p:spPr>
        <p:txBody>
          <a:bodyPr/>
          <a:lstStyle>
            <a:lvl1pPr marL="0" indent="0">
              <a:buNone/>
              <a:defRPr baseline="0"/>
            </a:lvl1pPr>
          </a:lstStyle>
          <a:p>
            <a:r>
              <a:rPr lang="en-US"/>
              <a:t> Click the icon to insert or drag &amp; drop screenshot or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mput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58018" y="857250"/>
            <a:ext cx="8779983" cy="6008062"/>
          </a:xfrm>
          <a:prstGeom prst="rect">
            <a:avLst/>
          </a:prstGeom>
        </p:spPr>
      </p:pic>
      <p:sp>
        <p:nvSpPr>
          <p:cNvPr id="2" name="Title 1"/>
          <p:cNvSpPr>
            <a:spLocks noGrp="1"/>
          </p:cNvSpPr>
          <p:nvPr>
            <p:ph type="title"/>
          </p:nvPr>
        </p:nvSpPr>
        <p:spPr>
          <a:xfrm>
            <a:off x="603250" y="95251"/>
            <a:ext cx="1069975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603250" y="1397000"/>
            <a:ext cx="2216595" cy="2651980"/>
          </a:xfrm>
        </p:spPr>
        <p:txBody>
          <a:bodyPr anchor="t"/>
          <a:lstStyle>
            <a:lvl1pPr marL="0" indent="0">
              <a:lnSpc>
                <a:spcPct val="100000"/>
              </a:lnSpc>
              <a:spcBef>
                <a:spcPts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Explainer text</a:t>
            </a:r>
          </a:p>
        </p:txBody>
      </p:sp>
      <p:sp>
        <p:nvSpPr>
          <p:cNvPr id="11" name="Picture Placeholder 10"/>
          <p:cNvSpPr>
            <a:spLocks noGrp="1"/>
          </p:cNvSpPr>
          <p:nvPr>
            <p:ph type="pic" sz="quarter" idx="14" hasCustomPrompt="1"/>
          </p:nvPr>
        </p:nvSpPr>
        <p:spPr>
          <a:xfrm>
            <a:off x="3629187" y="1397001"/>
            <a:ext cx="7348779" cy="4647339"/>
          </a:xfrm>
        </p:spPr>
        <p:txBody>
          <a:bodyPr/>
          <a:lstStyle>
            <a:lvl1pPr marL="0" indent="0">
              <a:buNone/>
              <a:defRPr baseline="0"/>
            </a:lvl1pPr>
          </a:lstStyle>
          <a:p>
            <a:r>
              <a:rPr lang="en-US"/>
              <a:t>  Click the icon to insert or drag &amp; drop screenshot or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ne 3">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5337" y="95250"/>
            <a:ext cx="4189752" cy="6858301"/>
          </a:xfrm>
          <a:prstGeom prst="rect">
            <a:avLst/>
          </a:prstGeom>
        </p:spPr>
      </p:pic>
      <p:sp>
        <p:nvSpPr>
          <p:cNvPr id="2" name="Title 1"/>
          <p:cNvSpPr>
            <a:spLocks noGrp="1"/>
          </p:cNvSpPr>
          <p:nvPr>
            <p:ph type="title"/>
          </p:nvPr>
        </p:nvSpPr>
        <p:spPr>
          <a:xfrm>
            <a:off x="603250" y="95250"/>
            <a:ext cx="6732614"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1"/>
            <a:ext cx="4522643" cy="3182389"/>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70489"/>
            <a:ext cx="69802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4"/>
          </p:nvPr>
        </p:nvSpPr>
        <p:spPr>
          <a:xfrm>
            <a:off x="7765342" y="444012"/>
            <a:ext cx="2748444" cy="5787572"/>
          </a:xfrm>
          <a:prstGeom prst="roundRect">
            <a:avLst>
              <a:gd name="adj" fmla="val 12706"/>
            </a:avLst>
          </a:prstGeom>
        </p:spPr>
        <p:txBody>
          <a:bodyPr/>
          <a:lstStyle/>
          <a:p>
            <a:r>
              <a:rPr lang="en-US"/>
              <a:t>Click icon to add picture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ne 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5812" y="95250"/>
            <a:ext cx="4189752" cy="6858301"/>
          </a:xfrm>
          <a:prstGeom prst="rect">
            <a:avLst/>
          </a:prstGeom>
        </p:spPr>
      </p:pic>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03656" y="95250"/>
            <a:ext cx="4189752" cy="6858301"/>
          </a:xfrm>
          <a:prstGeom prst="rect">
            <a:avLst/>
          </a:prstGeom>
        </p:spPr>
      </p:pic>
      <p:sp>
        <p:nvSpPr>
          <p:cNvPr id="18" name="Picture Placeholder 14"/>
          <p:cNvSpPr>
            <a:spLocks noGrp="1"/>
          </p:cNvSpPr>
          <p:nvPr>
            <p:ph type="pic" sz="quarter" idx="15"/>
          </p:nvPr>
        </p:nvSpPr>
        <p:spPr>
          <a:xfrm>
            <a:off x="8753661" y="444012"/>
            <a:ext cx="2748444" cy="5787572"/>
          </a:xfrm>
          <a:prstGeom prst="roundRect">
            <a:avLst>
              <a:gd name="adj" fmla="val 12706"/>
            </a:avLst>
          </a:prstGeom>
        </p:spPr>
        <p:txBody>
          <a:bodyPr/>
          <a:lstStyle/>
          <a:p>
            <a:r>
              <a:rPr lang="en-US"/>
              <a:t>Click icon to add picture</a:t>
            </a:r>
          </a:p>
        </p:txBody>
      </p:sp>
      <p:sp>
        <p:nvSpPr>
          <p:cNvPr id="2" name="Title 1"/>
          <p:cNvSpPr>
            <a:spLocks noGrp="1"/>
          </p:cNvSpPr>
          <p:nvPr>
            <p:ph type="title"/>
          </p:nvPr>
        </p:nvSpPr>
        <p:spPr>
          <a:xfrm>
            <a:off x="444500" y="148343"/>
            <a:ext cx="4669941" cy="708908"/>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1"/>
            <a:ext cx="3878747" cy="3182389"/>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461680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4"/>
          </p:nvPr>
        </p:nvSpPr>
        <p:spPr>
          <a:xfrm>
            <a:off x="5375817" y="444012"/>
            <a:ext cx="2748444" cy="5787572"/>
          </a:xfrm>
          <a:prstGeom prst="roundRect">
            <a:avLst>
              <a:gd name="adj" fmla="val 12706"/>
            </a:avLst>
          </a:prstGeom>
        </p:spPr>
        <p:txBody>
          <a:bodyPr/>
          <a:lstStyle/>
          <a:p>
            <a:r>
              <a:rPr lang="en-US"/>
              <a:t>Click icon to add picture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t 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6" y="870489"/>
            <a:ext cx="5843754"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70293" y="241325"/>
            <a:ext cx="5048562" cy="6616676"/>
          </a:xfrm>
          <a:prstGeom prst="rect">
            <a:avLst/>
          </a:prstGeom>
        </p:spPr>
      </p:pic>
      <p:sp>
        <p:nvSpPr>
          <p:cNvPr id="2" name="Title 1"/>
          <p:cNvSpPr>
            <a:spLocks noGrp="1"/>
          </p:cNvSpPr>
          <p:nvPr>
            <p:ph type="title"/>
          </p:nvPr>
        </p:nvSpPr>
        <p:spPr>
          <a:xfrm>
            <a:off x="444501" y="126857"/>
            <a:ext cx="5858144" cy="73039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5441089" cy="3379542"/>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18"/>
          <p:cNvSpPr>
            <a:spLocks noGrp="1"/>
          </p:cNvSpPr>
          <p:nvPr>
            <p:ph type="pic" sz="quarter" idx="14" hasCustomPrompt="1"/>
          </p:nvPr>
        </p:nvSpPr>
        <p:spPr>
          <a:xfrm>
            <a:off x="6815667" y="882372"/>
            <a:ext cx="3719286" cy="4916714"/>
          </a:xfrm>
        </p:spPr>
        <p:txBody>
          <a:bodyPr/>
          <a:lstStyle>
            <a:lvl1pPr marL="0" indent="0">
              <a:buNone/>
              <a:defRPr/>
            </a:lvl1pPr>
          </a:lstStyle>
          <a:p>
            <a:r>
              <a:rPr lang="en-US"/>
              <a:t>Click the icon to insert or drag &amp; drop screenshot or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o Page">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6096000" y="0"/>
            <a:ext cx="6096000" cy="6858000"/>
          </a:xfrm>
        </p:spPr>
        <p:txBody>
          <a:bodyPr/>
          <a:lstStyle>
            <a:lvl1pPr marL="0" indent="0">
              <a:buNone/>
              <a:defRPr/>
            </a:lvl1pPr>
          </a:lstStyle>
          <a:p>
            <a:r>
              <a:rPr lang="en-US"/>
              <a:t>Insert photo here</a:t>
            </a:r>
          </a:p>
        </p:txBody>
      </p:sp>
      <p:sp>
        <p:nvSpPr>
          <p:cNvPr id="2" name="Title 1"/>
          <p:cNvSpPr>
            <a:spLocks noGrp="1"/>
          </p:cNvSpPr>
          <p:nvPr>
            <p:ph type="title" hasCustomPrompt="1"/>
          </p:nvPr>
        </p:nvSpPr>
        <p:spPr>
          <a:xfrm>
            <a:off x="1614716" y="1215572"/>
            <a:ext cx="4027715" cy="1738016"/>
          </a:xfrm>
        </p:spPr>
        <p:txBody>
          <a:bodyPr anchor="b"/>
          <a:lstStyle>
            <a:lvl1pPr>
              <a:defRPr sz="3333" b="0">
                <a:latin typeface="+mn-lt"/>
              </a:defRPr>
            </a:lvl1pPr>
          </a:lstStyle>
          <a:p>
            <a:r>
              <a:rPr lang="en-US"/>
              <a:t>Insert Name</a:t>
            </a:r>
          </a:p>
        </p:txBody>
      </p:sp>
      <p:sp>
        <p:nvSpPr>
          <p:cNvPr id="7" name="Text Placeholder 6"/>
          <p:cNvSpPr>
            <a:spLocks noGrp="1"/>
          </p:cNvSpPr>
          <p:nvPr>
            <p:ph type="body" sz="quarter" idx="13" hasCustomPrompt="1"/>
          </p:nvPr>
        </p:nvSpPr>
        <p:spPr>
          <a:xfrm>
            <a:off x="956353" y="4014110"/>
            <a:ext cx="4686078" cy="2092057"/>
          </a:xfrm>
          <a:prstGeom prst="rect">
            <a:avLst/>
          </a:prstGeom>
        </p:spPr>
        <p:txBody>
          <a:bodyPr/>
          <a:lstStyle>
            <a:lvl1pPr marL="0" indent="0">
              <a:spcAft>
                <a:spcPts val="0"/>
              </a:spcAft>
              <a:buNone/>
              <a:defRPr sz="1500" baseline="0"/>
            </a:lvl1pPr>
            <a:lvl2pPr marL="190492" indent="0">
              <a:spcAft>
                <a:spcPts val="0"/>
              </a:spcAft>
              <a:buNone/>
              <a:defRPr sz="1500"/>
            </a:lvl2pPr>
            <a:lvl3pPr marL="380985" indent="0">
              <a:spcAft>
                <a:spcPts val="0"/>
              </a:spcAft>
              <a:buNone/>
              <a:defRPr sz="1500"/>
            </a:lvl3pPr>
            <a:lvl4pPr marL="571477" indent="0">
              <a:spcAft>
                <a:spcPts val="0"/>
              </a:spcAft>
              <a:buNone/>
              <a:defRPr sz="1500"/>
            </a:lvl4pPr>
            <a:lvl5pPr marL="761970" indent="0">
              <a:spcAft>
                <a:spcPts val="0"/>
              </a:spcAft>
              <a:buNone/>
              <a:defRPr sz="1500"/>
            </a:lvl5pPr>
          </a:lstStyle>
          <a:p>
            <a:pPr lvl="0"/>
            <a:r>
              <a:rPr lang="en-US"/>
              <a:t>Insert Bio</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493" y="2485572"/>
            <a:ext cx="385472" cy="392527"/>
          </a:xfrm>
          <a:prstGeom prst="rect">
            <a:avLst/>
          </a:prstGeom>
        </p:spPr>
      </p:pic>
      <p:cxnSp>
        <p:nvCxnSpPr>
          <p:cNvPr id="13" name="Straight Connector 12"/>
          <p:cNvCxnSpPr/>
          <p:nvPr userDrawn="1"/>
        </p:nvCxnSpPr>
        <p:spPr>
          <a:xfrm>
            <a:off x="956353" y="3156858"/>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956353" y="3864429"/>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956353" y="3156858"/>
            <a:ext cx="4686078" cy="687928"/>
          </a:xfrm>
        </p:spPr>
        <p:txBody>
          <a:bodyPr anchor="ctr"/>
          <a:lstStyle>
            <a:lvl1pPr marL="0" indent="0">
              <a:buNone/>
              <a:defRPr sz="2000">
                <a:solidFill>
                  <a:srgbClr val="808285"/>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Job Title</a:t>
            </a:r>
          </a:p>
        </p:txBody>
      </p:sp>
      <p:sp>
        <p:nvSpPr>
          <p:cNvPr id="9" name="Slide Number Placeholder 4">
            <a:extLst>
              <a:ext uri="{FF2B5EF4-FFF2-40B4-BE49-F238E27FC236}">
                <a16:creationId xmlns:a16="http://schemas.microsoft.com/office/drawing/2014/main" id="{BCA10309-DD1F-F345-B2A8-60C123330296}"/>
              </a:ext>
            </a:extLst>
          </p:cNvPr>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io Pag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D98112-3A9F-0945-8BE7-39A5C3361C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262"/>
            <a:ext cx="12192000" cy="6867262"/>
          </a:xfrm>
          <a:prstGeom prst="rect">
            <a:avLst/>
          </a:prstGeom>
        </p:spPr>
      </p:pic>
      <p:sp>
        <p:nvSpPr>
          <p:cNvPr id="11" name="Picture Placeholder 10"/>
          <p:cNvSpPr>
            <a:spLocks noGrp="1"/>
          </p:cNvSpPr>
          <p:nvPr>
            <p:ph type="pic" sz="quarter" idx="14" hasCustomPrompt="1"/>
          </p:nvPr>
        </p:nvSpPr>
        <p:spPr>
          <a:xfrm>
            <a:off x="6096000" y="0"/>
            <a:ext cx="6096000" cy="6858000"/>
          </a:xfrm>
        </p:spPr>
        <p:txBody>
          <a:bodyPr/>
          <a:lstStyle>
            <a:lvl1pPr marL="0" indent="0">
              <a:buNone/>
              <a:defRPr/>
            </a:lvl1pPr>
          </a:lstStyle>
          <a:p>
            <a:r>
              <a:rPr lang="en-US"/>
              <a:t>Insert photo here</a:t>
            </a:r>
          </a:p>
        </p:txBody>
      </p:sp>
      <p:sp>
        <p:nvSpPr>
          <p:cNvPr id="2" name="Title 1"/>
          <p:cNvSpPr>
            <a:spLocks noGrp="1"/>
          </p:cNvSpPr>
          <p:nvPr>
            <p:ph type="title" hasCustomPrompt="1"/>
          </p:nvPr>
        </p:nvSpPr>
        <p:spPr>
          <a:xfrm>
            <a:off x="1614716" y="1215572"/>
            <a:ext cx="4027715" cy="1738016"/>
          </a:xfrm>
        </p:spPr>
        <p:txBody>
          <a:bodyPr anchor="b"/>
          <a:lstStyle>
            <a:lvl1pPr>
              <a:defRPr sz="3333" b="0">
                <a:latin typeface="+mn-lt"/>
              </a:defRPr>
            </a:lvl1pPr>
          </a:lstStyle>
          <a:p>
            <a:r>
              <a:rPr lang="en-US"/>
              <a:t>Insert Name</a:t>
            </a:r>
          </a:p>
        </p:txBody>
      </p:sp>
      <p:sp>
        <p:nvSpPr>
          <p:cNvPr id="7" name="Text Placeholder 6"/>
          <p:cNvSpPr>
            <a:spLocks noGrp="1"/>
          </p:cNvSpPr>
          <p:nvPr>
            <p:ph type="body" sz="quarter" idx="13" hasCustomPrompt="1"/>
          </p:nvPr>
        </p:nvSpPr>
        <p:spPr>
          <a:xfrm>
            <a:off x="956353" y="4014110"/>
            <a:ext cx="4686078" cy="2092057"/>
          </a:xfrm>
          <a:prstGeom prst="rect">
            <a:avLst/>
          </a:prstGeom>
        </p:spPr>
        <p:txBody>
          <a:bodyPr/>
          <a:lstStyle>
            <a:lvl1pPr marL="0" indent="0">
              <a:spcAft>
                <a:spcPts val="0"/>
              </a:spcAft>
              <a:buNone/>
              <a:defRPr sz="1500" baseline="0"/>
            </a:lvl1pPr>
            <a:lvl2pPr marL="190492" indent="0">
              <a:spcAft>
                <a:spcPts val="0"/>
              </a:spcAft>
              <a:buNone/>
              <a:defRPr sz="1500"/>
            </a:lvl2pPr>
            <a:lvl3pPr marL="380985" indent="0">
              <a:spcAft>
                <a:spcPts val="0"/>
              </a:spcAft>
              <a:buNone/>
              <a:defRPr sz="1500"/>
            </a:lvl3pPr>
            <a:lvl4pPr marL="571477" indent="0">
              <a:spcAft>
                <a:spcPts val="0"/>
              </a:spcAft>
              <a:buNone/>
              <a:defRPr sz="1500"/>
            </a:lvl4pPr>
            <a:lvl5pPr marL="761970" indent="0">
              <a:spcAft>
                <a:spcPts val="0"/>
              </a:spcAft>
              <a:buNone/>
              <a:defRPr sz="1500"/>
            </a:lvl5pPr>
          </a:lstStyle>
          <a:p>
            <a:pPr lvl="0"/>
            <a:r>
              <a:rPr lang="en-US"/>
              <a:t>Insert Bio</a:t>
            </a: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493" y="2485572"/>
            <a:ext cx="385472" cy="392527"/>
          </a:xfrm>
          <a:prstGeom prst="rect">
            <a:avLst/>
          </a:prstGeom>
        </p:spPr>
      </p:pic>
      <p:cxnSp>
        <p:nvCxnSpPr>
          <p:cNvPr id="13" name="Straight Connector 12"/>
          <p:cNvCxnSpPr/>
          <p:nvPr userDrawn="1"/>
        </p:nvCxnSpPr>
        <p:spPr>
          <a:xfrm>
            <a:off x="956353" y="3156858"/>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956353" y="3864429"/>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956353" y="3156858"/>
            <a:ext cx="4686078" cy="687928"/>
          </a:xfrm>
        </p:spPr>
        <p:txBody>
          <a:bodyPr anchor="ctr"/>
          <a:lstStyle>
            <a:lvl1pPr marL="0" indent="0">
              <a:buNone/>
              <a:defRPr sz="2000">
                <a:solidFill>
                  <a:srgbClr val="808285"/>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Job Title</a:t>
            </a:r>
          </a:p>
        </p:txBody>
      </p:sp>
      <p:sp>
        <p:nvSpPr>
          <p:cNvPr id="10" name="Slide Number Placeholder 4">
            <a:extLst>
              <a:ext uri="{FF2B5EF4-FFF2-40B4-BE49-F238E27FC236}">
                <a16:creationId xmlns:a16="http://schemas.microsoft.com/office/drawing/2014/main" id="{416FB656-20F5-A34E-AFB9-E10647E29DF9}"/>
              </a:ext>
            </a:extLst>
          </p:cNvPr>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tats Page 1">
    <p:spTree>
      <p:nvGrpSpPr>
        <p:cNvPr id="1" name=""/>
        <p:cNvGrpSpPr/>
        <p:nvPr/>
      </p:nvGrpSpPr>
      <p:grpSpPr>
        <a:xfrm>
          <a:off x="0" y="0"/>
          <a:ext cx="0" cy="0"/>
          <a:chOff x="0" y="0"/>
          <a:chExt cx="0" cy="0"/>
        </a:xfrm>
      </p:grpSpPr>
      <p:sp>
        <p:nvSpPr>
          <p:cNvPr id="2" name="Title 1"/>
          <p:cNvSpPr>
            <a:spLocks noGrp="1"/>
          </p:cNvSpPr>
          <p:nvPr>
            <p:ph type="title"/>
          </p:nvPr>
        </p:nvSpPr>
        <p:spPr>
          <a:xfrm>
            <a:off x="603250" y="95249"/>
            <a:ext cx="3800851" cy="991318"/>
          </a:xfrm>
        </p:spPr>
        <p:txBody>
          <a:bodyPr anchor="b"/>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6" y="1401843"/>
            <a:ext cx="4319754"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type="body" sz="quarter" idx="14"/>
          </p:nvPr>
        </p:nvSpPr>
        <p:spPr>
          <a:xfrm>
            <a:off x="603250" y="2331168"/>
            <a:ext cx="3612656" cy="3596822"/>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s w/arrow">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361477" y="1397000"/>
            <a:ext cx="8805269" cy="4530990"/>
          </a:xfrm>
          <a:prstGeom prst="rect">
            <a:avLst/>
          </a:prstGeom>
        </p:spPr>
        <p:txBody>
          <a:bodyPr numCol="2" spcCol="457200"/>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84CB3DB-54E2-8C40-9F92-734AA39D756C}"/>
              </a:ext>
            </a:extLst>
          </p:cNvPr>
          <p:cNvGrpSpPr/>
          <p:nvPr userDrawn="1"/>
        </p:nvGrpSpPr>
        <p:grpSpPr>
          <a:xfrm>
            <a:off x="596486" y="1325053"/>
            <a:ext cx="1025585" cy="1206147"/>
            <a:chOff x="5871258" y="341719"/>
            <a:chExt cx="1230581" cy="1447234"/>
          </a:xfrm>
          <a:solidFill>
            <a:srgbClr val="BCBEC0"/>
          </a:solidFill>
        </p:grpSpPr>
        <p:sp>
          <p:nvSpPr>
            <p:cNvPr id="11" name="Rectangle 10">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2" name="Rectangle 11">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pic>
        <p:nvPicPr>
          <p:cNvPr id="13" name="Picture 12" descr="Logo&#10;&#10;Description automatically generated">
            <a:extLst>
              <a:ext uri="{FF2B5EF4-FFF2-40B4-BE49-F238E27FC236}">
                <a16:creationId xmlns:a16="http://schemas.microsoft.com/office/drawing/2014/main" id="{243EF158-E206-1F37-E4F8-8C02152723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564" y="6272934"/>
            <a:ext cx="551308" cy="3651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tats Page 2">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0"/>
            <a:ext cx="3787937" cy="1002547"/>
          </a:xfrm>
        </p:spPr>
        <p:txBody>
          <a:bodyPr anchor="b"/>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type="body" sz="quarter" idx="14"/>
          </p:nvPr>
        </p:nvSpPr>
        <p:spPr>
          <a:xfrm>
            <a:off x="596486" y="1698972"/>
            <a:ext cx="3612656" cy="3596822"/>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tats Page 3">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0"/>
            <a:ext cx="3775021" cy="1028378"/>
          </a:xfrm>
        </p:spPr>
        <p:txBody>
          <a:bodyPr anchor="b"/>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ext Placeholder 6"/>
          <p:cNvSpPr>
            <a:spLocks noGrp="1"/>
          </p:cNvSpPr>
          <p:nvPr>
            <p:ph type="body" sz="quarter" idx="14"/>
          </p:nvPr>
        </p:nvSpPr>
        <p:spPr>
          <a:xfrm>
            <a:off x="596486" y="1737717"/>
            <a:ext cx="3612656" cy="3596822"/>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cxnSp>
        <p:nvCxnSpPr>
          <p:cNvPr id="22" name="Straight Connector 21">
            <a:extLst>
              <a:ext uri="{FF2B5EF4-FFF2-40B4-BE49-F238E27FC236}">
                <a16:creationId xmlns:a16="http://schemas.microsoft.com/office/drawing/2014/main" id="{717F13FE-D5C2-3148-BE87-CD38AB6DDBF9}"/>
              </a:ext>
            </a:extLst>
          </p:cNvPr>
          <p:cNvCxnSpPr>
            <a:cxnSpLocks/>
          </p:cNvCxnSpPr>
          <p:nvPr userDrawn="1"/>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s Page 4">
    <p:spTree>
      <p:nvGrpSpPr>
        <p:cNvPr id="1" name=""/>
        <p:cNvGrpSpPr/>
        <p:nvPr/>
      </p:nvGrpSpPr>
      <p:grpSpPr>
        <a:xfrm>
          <a:off x="0" y="0"/>
          <a:ext cx="0" cy="0"/>
          <a:chOff x="0" y="0"/>
          <a:chExt cx="0" cy="0"/>
        </a:xfrm>
      </p:grpSpPr>
      <p:sp>
        <p:nvSpPr>
          <p:cNvPr id="2" name="Title 1"/>
          <p:cNvSpPr>
            <a:spLocks noGrp="1"/>
          </p:cNvSpPr>
          <p:nvPr>
            <p:ph type="title"/>
          </p:nvPr>
        </p:nvSpPr>
        <p:spPr>
          <a:xfrm>
            <a:off x="603251" y="203250"/>
            <a:ext cx="3605892" cy="950886"/>
          </a:xfrm>
        </p:spPr>
        <p:txBody>
          <a:bodyPr anchor="b"/>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ext Placeholder 6"/>
          <p:cNvSpPr>
            <a:spLocks noGrp="1"/>
          </p:cNvSpPr>
          <p:nvPr>
            <p:ph type="body" sz="quarter" idx="14"/>
          </p:nvPr>
        </p:nvSpPr>
        <p:spPr>
          <a:xfrm>
            <a:off x="596486" y="1830463"/>
            <a:ext cx="3612656" cy="3596822"/>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solidFill>
                  <a:srgbClr val="30F29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solidFill>
                  <a:srgbClr val="30F29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30F29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30F29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cxnSp>
        <p:nvCxnSpPr>
          <p:cNvPr id="22" name="Straight Connector 21">
            <a:extLst>
              <a:ext uri="{FF2B5EF4-FFF2-40B4-BE49-F238E27FC236}">
                <a16:creationId xmlns:a16="http://schemas.microsoft.com/office/drawing/2014/main" id="{00BF1072-4605-4A4E-8774-C69A17A18873}"/>
              </a:ext>
            </a:extLst>
          </p:cNvPr>
          <p:cNvCxnSpPr>
            <a:cxnSpLocks/>
          </p:cNvCxnSpPr>
          <p:nvPr userDrawn="1"/>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ts Page 5">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ext Placeholder 6"/>
          <p:cNvSpPr>
            <a:spLocks noGrp="1"/>
          </p:cNvSpPr>
          <p:nvPr>
            <p:ph type="body" sz="quarter" idx="14"/>
          </p:nvPr>
        </p:nvSpPr>
        <p:spPr>
          <a:xfrm>
            <a:off x="596486" y="1828124"/>
            <a:ext cx="3612656" cy="3596822"/>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cxnSp>
        <p:nvCxnSpPr>
          <p:cNvPr id="22" name="Straight Connector 21">
            <a:extLst>
              <a:ext uri="{FF2B5EF4-FFF2-40B4-BE49-F238E27FC236}">
                <a16:creationId xmlns:a16="http://schemas.microsoft.com/office/drawing/2014/main" id="{D5A56FD4-EFF1-5F42-99BD-9A1B0419AF94}"/>
              </a:ext>
            </a:extLst>
          </p:cNvPr>
          <p:cNvCxnSpPr>
            <a:cxnSpLocks/>
          </p:cNvCxnSpPr>
          <p:nvPr userDrawn="1"/>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DF311889-7E63-9443-872D-3EF57E28BF8F}"/>
              </a:ext>
            </a:extLst>
          </p:cNvPr>
          <p:cNvSpPr>
            <a:spLocks noGrp="1"/>
          </p:cNvSpPr>
          <p:nvPr>
            <p:ph type="title"/>
          </p:nvPr>
        </p:nvSpPr>
        <p:spPr>
          <a:xfrm>
            <a:off x="603251" y="203250"/>
            <a:ext cx="3605892" cy="950886"/>
          </a:xfrm>
        </p:spPr>
        <p:txBody>
          <a:bodyPr anchor="b"/>
          <a:lstStyle>
            <a:lvl1pPr>
              <a:defRPr sz="2500" b="1" i="0">
                <a:solidFill>
                  <a:schemeClr val="bg1"/>
                </a:solidFill>
                <a:latin typeface="DM Sans" pitchFamily="2" charset="77"/>
              </a:defRPr>
            </a:lvl1p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fo slide 1">
    <p:spTree>
      <p:nvGrpSpPr>
        <p:cNvPr id="1" name=""/>
        <p:cNvGrpSpPr/>
        <p:nvPr/>
      </p:nvGrpSpPr>
      <p:grpSpPr>
        <a:xfrm>
          <a:off x="0" y="0"/>
          <a:ext cx="0" cy="0"/>
          <a:chOff x="0" y="0"/>
          <a:chExt cx="0" cy="0"/>
        </a:xfrm>
      </p:grpSpPr>
      <p:sp>
        <p:nvSpPr>
          <p:cNvPr id="2" name="Title 1"/>
          <p:cNvSpPr>
            <a:spLocks noGrp="1"/>
          </p:cNvSpPr>
          <p:nvPr>
            <p:ph type="title"/>
          </p:nvPr>
        </p:nvSpPr>
        <p:spPr>
          <a:xfrm>
            <a:off x="603250" y="97198"/>
            <a:ext cx="10699750" cy="760053"/>
          </a:xfrm>
        </p:spPr>
        <p:txBody>
          <a:bodyPr anchor="ctr"/>
          <a:lstStyle>
            <a:lvl1pPr>
              <a:defRPr sz="2500" b="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70489"/>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8017"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8017" y="140134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9654"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9654" y="140134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6891"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6891" y="140134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08017"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8017" y="384156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79654"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79654" y="384156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06891"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6891" y="384156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fo slide 2">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1"/>
            <a:ext cx="1069975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11040"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11040" y="1401346"/>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82677"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2677" y="1401346"/>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9915"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9914" y="1401346"/>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11040"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11040" y="3841561"/>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82677"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2677" y="3841561"/>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09915"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9914" y="3841561"/>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nfo slide 2">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699750" cy="762000"/>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5" name="Text Placeholder 6"/>
          <p:cNvSpPr>
            <a:spLocks noGrp="1"/>
          </p:cNvSpPr>
          <p:nvPr>
            <p:ph type="body" sz="quarter" idx="17"/>
          </p:nvPr>
        </p:nvSpPr>
        <p:spPr>
          <a:xfrm>
            <a:off x="611582" y="219394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11582" y="140134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83219" y="219394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3219" y="140134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10456" y="219394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10456" y="140134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11582" y="4634165"/>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11582" y="384156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83219" y="4634165"/>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3219" y="384156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10456" y="4634165"/>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10456" y="384156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17" name="Straight Connector 16">
            <a:extLst>
              <a:ext uri="{FF2B5EF4-FFF2-40B4-BE49-F238E27FC236}">
                <a16:creationId xmlns:a16="http://schemas.microsoft.com/office/drawing/2014/main" id="{A5056D64-AB13-194A-BA6A-921AFCC9999A}"/>
              </a:ext>
            </a:extLst>
          </p:cNvPr>
          <p:cNvCxnSpPr>
            <a:cxnSpLocks/>
          </p:cNvCxnSpPr>
          <p:nvPr userDrawn="1"/>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474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fo slide 4">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9250"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9250" y="1409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80887"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0887" y="1409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8125"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8124" y="1409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09250"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9250" y="384921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80887"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0887" y="384921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08125"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8124" y="384921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fo slide 5">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0" i="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9250"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9250" y="1409001"/>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80887"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0887" y="1409001"/>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8125"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8124" y="1409001"/>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09250"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9250" y="3849216"/>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80887"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0887" y="3849216"/>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08125"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8124" y="3849216"/>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fo Slide Split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213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445975" y="417422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571385"/>
            <a:ext cx="10699750" cy="1356605"/>
          </a:xfrm>
          <a:prstGeom prst="rect">
            <a:avLst/>
          </a:prstGeom>
        </p:spPr>
        <p:txBody>
          <a:bodyPr/>
          <a:lstStyle>
            <a:lvl1pPr marL="0" indent="0">
              <a:spcAft>
                <a:spcPts val="0"/>
              </a:spcAft>
              <a:buNone/>
              <a:defRPr sz="1333"/>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s Icon">
    <p:spTree>
      <p:nvGrpSpPr>
        <p:cNvPr id="1" name=""/>
        <p:cNvGrpSpPr/>
        <p:nvPr/>
      </p:nvGrpSpPr>
      <p:grpSpPr>
        <a:xfrm>
          <a:off x="0" y="0"/>
          <a:ext cx="0" cy="0"/>
          <a:chOff x="0" y="0"/>
          <a:chExt cx="0" cy="0"/>
        </a:xfrm>
      </p:grpSpPr>
      <p:sp>
        <p:nvSpPr>
          <p:cNvPr id="2" name="Title 1"/>
          <p:cNvSpPr>
            <a:spLocks noGrp="1"/>
          </p:cNvSpPr>
          <p:nvPr>
            <p:ph type="title"/>
          </p:nvPr>
        </p:nvSpPr>
        <p:spPr>
          <a:xfrm>
            <a:off x="444500" y="121080"/>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716696" y="1397000"/>
            <a:ext cx="8586305" cy="4530990"/>
          </a:xfrm>
          <a:prstGeom prst="rect">
            <a:avLst/>
          </a:prstGeom>
        </p:spPr>
        <p:txBody>
          <a:bodyPr numCol="2" spcCol="457200"/>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865"/>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3" name="Picture Placeholder 12"/>
          <p:cNvSpPr>
            <a:spLocks noGrp="1"/>
          </p:cNvSpPr>
          <p:nvPr>
            <p:ph type="pic" sz="quarter" idx="14" hasCustomPrompt="1"/>
          </p:nvPr>
        </p:nvSpPr>
        <p:spPr>
          <a:xfrm>
            <a:off x="596486" y="1397529"/>
            <a:ext cx="1440656" cy="1440657"/>
          </a:xfrm>
        </p:spPr>
        <p:txBody>
          <a:bodyPr/>
          <a:lstStyle>
            <a:lvl1pPr marL="0" indent="0">
              <a:buNone/>
              <a:defRPr/>
            </a:lvl1pPr>
          </a:lstStyle>
          <a:p>
            <a:r>
              <a:rPr lang="en-US"/>
              <a:t>Insert icon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Info Slide Split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213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5"/>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5"/>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5"/>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445975" y="417422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571385"/>
            <a:ext cx="10699750" cy="1356605"/>
          </a:xfrm>
          <a:prstGeom prst="rect">
            <a:avLst/>
          </a:prstGeom>
        </p:spPr>
        <p:txBody>
          <a:bodyPr/>
          <a:lstStyle>
            <a:lvl1pPr marL="0" indent="0">
              <a:spcAft>
                <a:spcPts val="0"/>
              </a:spcAft>
              <a:buNone/>
              <a:defRPr sz="1333"/>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249583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fo Slide Split 3">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445975" y="378463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146355"/>
            <a:ext cx="10699750" cy="1781635"/>
          </a:xfrm>
          <a:prstGeom prst="rect">
            <a:avLst/>
          </a:prstGeom>
        </p:spPr>
        <p:txBody>
          <a:bodyPr/>
          <a:lstStyle>
            <a:lvl1pPr marL="0" indent="0">
              <a:spcAft>
                <a:spcPts val="0"/>
              </a:spcAft>
              <a:buNone/>
              <a:defRPr sz="1333">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nfo Slide Split 3">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445975" y="378463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146355"/>
            <a:ext cx="10666697" cy="1781635"/>
          </a:xfrm>
          <a:prstGeom prst="rect">
            <a:avLst/>
          </a:prstGeom>
        </p:spPr>
        <p:txBody>
          <a:bodyPr/>
          <a:lstStyle>
            <a:lvl1pPr marL="0" indent="0">
              <a:spcAft>
                <a:spcPts val="0"/>
              </a:spcAft>
              <a:buNone/>
              <a:defRPr sz="1333">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78105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Info Slide Split 3">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445975" y="378463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146355"/>
            <a:ext cx="10666697" cy="1781635"/>
          </a:xfrm>
          <a:prstGeom prst="rect">
            <a:avLst/>
          </a:prstGeom>
        </p:spPr>
        <p:txBody>
          <a:bodyPr/>
          <a:lstStyle>
            <a:lvl1pPr marL="0" indent="0">
              <a:spcAft>
                <a:spcPts val="0"/>
              </a:spcAft>
              <a:buNone/>
              <a:defRPr sz="1333">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307807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s w/arrow 2">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491731" y="1397000"/>
            <a:ext cx="8805269" cy="4019550"/>
          </a:xfrm>
          <a:prstGeom prst="rect">
            <a:avLst/>
          </a:prstGeom>
        </p:spPr>
        <p:txBody>
          <a:bodyPr numCol="2" spcCol="457200"/>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84CB3DB-54E2-8C40-9F92-734AA39D756C}"/>
              </a:ext>
            </a:extLst>
          </p:cNvPr>
          <p:cNvGrpSpPr/>
          <p:nvPr userDrawn="1"/>
        </p:nvGrpSpPr>
        <p:grpSpPr>
          <a:xfrm>
            <a:off x="596486" y="1431237"/>
            <a:ext cx="1025585" cy="1206147"/>
            <a:chOff x="5871258" y="341719"/>
            <a:chExt cx="1230581" cy="1447234"/>
          </a:xfrm>
          <a:solidFill>
            <a:srgbClr val="BCBEC0"/>
          </a:solidFill>
        </p:grpSpPr>
        <p:sp>
          <p:nvSpPr>
            <p:cNvPr id="11" name="Rectangle 10">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2" name="Rectangle 11">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Text Arrow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11500" cy="762000"/>
          </a:xfrm>
        </p:spPr>
        <p:txBody>
          <a:bodyPr anchor="ctr"/>
          <a:lstStyle>
            <a:lvl1pPr>
              <a:defRPr sz="2500" b="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6255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3325545" y="1575298"/>
            <a:ext cx="1314504" cy="1545933"/>
            <a:chOff x="5871258" y="341719"/>
            <a:chExt cx="1230581" cy="1447234"/>
          </a:xfrm>
          <a:solidFill>
            <a:srgbClr val="BCBEC0"/>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Text Arrow 2">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49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37957" y="1573695"/>
            <a:ext cx="4621696" cy="4354295"/>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3313545" y="1575298"/>
            <a:ext cx="1314504" cy="1545933"/>
            <a:chOff x="5871258" y="341719"/>
            <a:chExt cx="1230581" cy="1447234"/>
          </a:xfrm>
          <a:solidFill>
            <a:srgbClr val="30F29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Text Arrow 3">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0"/>
            <a:ext cx="10699750" cy="762000"/>
          </a:xfrm>
        </p:spPr>
        <p:txBody>
          <a:bodyPr anchor="ctr"/>
          <a:lstStyle>
            <a:lvl1pPr>
              <a:defRPr sz="2500">
                <a:solidFill>
                  <a:schemeClr val="bg1"/>
                </a:solidFill>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84CB3DB-54E2-8C40-9F92-734AA39D756C}"/>
              </a:ext>
            </a:extLst>
          </p:cNvPr>
          <p:cNvGrpSpPr/>
          <p:nvPr userDrawn="1"/>
        </p:nvGrpSpPr>
        <p:grpSpPr>
          <a:xfrm>
            <a:off x="3325545" y="1575298"/>
            <a:ext cx="1314504" cy="1545933"/>
            <a:chOff x="5871258" y="341719"/>
            <a:chExt cx="1230581" cy="1447234"/>
          </a:xfrm>
          <a:solidFill>
            <a:srgbClr val="FFC62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cxnSp>
        <p:nvCxnSpPr>
          <p:cNvPr id="14" name="Straight Connector 13">
            <a:extLst>
              <a:ext uri="{FF2B5EF4-FFF2-40B4-BE49-F238E27FC236}">
                <a16:creationId xmlns:a16="http://schemas.microsoft.com/office/drawing/2014/main" id="{50BE20B8-1460-9B49-9F78-AB061869054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Text Large Arrow 1">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5"/>
            <a:ext cx="4621696" cy="861391"/>
          </a:xfrm>
        </p:spPr>
        <p:txBody>
          <a:bodyPr anchor="b"/>
          <a:lstStyle>
            <a:lvl1pPr>
              <a:defRPr>
                <a:solidFill>
                  <a:srgbClr val="BCBEC0"/>
                </a:solidFill>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84CB3DB-54E2-8C40-9F92-734AA39D756C}"/>
              </a:ext>
            </a:extLst>
          </p:cNvPr>
          <p:cNvGrpSpPr/>
          <p:nvPr userDrawn="1"/>
        </p:nvGrpSpPr>
        <p:grpSpPr>
          <a:xfrm>
            <a:off x="2740753" y="1496851"/>
            <a:ext cx="2398317" cy="2820558"/>
            <a:chOff x="5871258" y="341719"/>
            <a:chExt cx="1230581" cy="1447234"/>
          </a:xfrm>
          <a:solidFill>
            <a:srgbClr val="BCBEC0"/>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cxnSp>
        <p:nvCxnSpPr>
          <p:cNvPr id="10" name="Straight Connector 9">
            <a:extLst>
              <a:ext uri="{FF2B5EF4-FFF2-40B4-BE49-F238E27FC236}">
                <a16:creationId xmlns:a16="http://schemas.microsoft.com/office/drawing/2014/main" id="{EE69AD13-8417-2E4A-8175-0FE1FF8CF89D}"/>
              </a:ext>
            </a:extLst>
          </p:cNvPr>
          <p:cNvCxnSpPr>
            <a:cxnSpLocks/>
          </p:cNvCxnSpPr>
          <p:nvPr userDrawn="1"/>
        </p:nvCxnSpPr>
        <p:spPr>
          <a:xfrm>
            <a:off x="445975" y="6251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Text Large Arrow 2">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5"/>
            <a:ext cx="4621696" cy="861391"/>
          </a:xfrm>
        </p:spPr>
        <p:txBody>
          <a:bodyPr anchor="b"/>
          <a:lstStyle>
            <a:lvl1pPr>
              <a:defRPr>
                <a:solidFill>
                  <a:srgbClr val="0785F2"/>
                </a:solidFill>
              </a:defRPr>
            </a:lvl1pPr>
          </a:lstStyle>
          <a:p>
            <a:r>
              <a:rPr lang="en-US"/>
              <a:t>Click to edit Master title style</a:t>
            </a:r>
          </a:p>
        </p:txBody>
      </p:sp>
      <p:sp>
        <p:nvSpPr>
          <p:cNvPr id="5" name="Slide Number Placeholder 4"/>
          <p:cNvSpPr>
            <a:spLocks noGrp="1"/>
          </p:cNvSpPr>
          <p:nvPr>
            <p:ph type="sldNum" sz="quarter" idx="12"/>
          </p:nvPr>
        </p:nvSpPr>
        <p:spPr>
          <a:xfrm>
            <a:off x="9526815" y="6389969"/>
            <a:ext cx="2411186" cy="330448"/>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2740753" y="1496851"/>
            <a:ext cx="2398317" cy="2820558"/>
            <a:chOff x="5871258" y="341719"/>
            <a:chExt cx="1230581" cy="1447234"/>
          </a:xfrm>
          <a:solidFill>
            <a:srgbClr val="0785F2"/>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solidFill>
                  <a:srgbClr val="0785F2"/>
                </a:solidFill>
              </a:endParaRPr>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solidFill>
                  <a:srgbClr val="0785F2"/>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Bullets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6756273"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835550" y="1397001"/>
            <a:ext cx="6467451" cy="4538579"/>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86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Text Large Arrow 3">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5"/>
            <a:ext cx="4621696" cy="861391"/>
          </a:xfrm>
        </p:spPr>
        <p:txBody>
          <a:bodyPr anchor="b"/>
          <a:lstStyle>
            <a:lvl1pPr>
              <a:defRPr>
                <a:solidFill>
                  <a:srgbClr val="FFC628"/>
                </a:solidFill>
              </a:defRPr>
            </a:lvl1pPr>
          </a:lstStyle>
          <a:p>
            <a:r>
              <a:rPr lang="en-US"/>
              <a:t>Click to edit Master title style</a:t>
            </a:r>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84CB3DB-54E2-8C40-9F92-734AA39D756C}"/>
              </a:ext>
            </a:extLst>
          </p:cNvPr>
          <p:cNvGrpSpPr/>
          <p:nvPr userDrawn="1"/>
        </p:nvGrpSpPr>
        <p:grpSpPr>
          <a:xfrm>
            <a:off x="2740753" y="1496851"/>
            <a:ext cx="2398317" cy="2820558"/>
            <a:chOff x="5871258" y="341719"/>
            <a:chExt cx="1230581" cy="1447234"/>
          </a:xfrm>
          <a:solidFill>
            <a:srgbClr val="FFC62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10" name="Slide Number Placeholder 4">
            <a:extLst>
              <a:ext uri="{FF2B5EF4-FFF2-40B4-BE49-F238E27FC236}">
                <a16:creationId xmlns:a16="http://schemas.microsoft.com/office/drawing/2014/main" id="{811B80CC-81C5-3B45-B840-02E09D0E18A1}"/>
              </a:ext>
            </a:extLst>
          </p:cNvPr>
          <p:cNvSpPr>
            <a:spLocks noGrp="1"/>
          </p:cNvSpPr>
          <p:nvPr>
            <p:ph type="sldNum" sz="quarter" idx="12"/>
          </p:nvPr>
        </p:nvSpPr>
        <p:spPr>
          <a:xfrm>
            <a:off x="9526815" y="6389969"/>
            <a:ext cx="2411186" cy="330448"/>
          </a:xfrm>
        </p:spPr>
        <p:txBody>
          <a:bodyPr/>
          <a:lstStyle/>
          <a:p>
            <a:fld id="{F384092C-9B9C-9748-AC6A-F06C9D03AD52}" type="slidenum">
              <a:rPr lang="en-US" smtClean="0"/>
              <a:t>‹#›</a:t>
            </a:fld>
            <a:endParaRPr lang="en-US"/>
          </a:p>
        </p:txBody>
      </p:sp>
      <p:cxnSp>
        <p:nvCxnSpPr>
          <p:cNvPr id="14" name="Straight Connector 13">
            <a:extLst>
              <a:ext uri="{FF2B5EF4-FFF2-40B4-BE49-F238E27FC236}">
                <a16:creationId xmlns:a16="http://schemas.microsoft.com/office/drawing/2014/main" id="{68F32AAC-046B-2F45-86AB-2B98742DDD9C}"/>
              </a:ext>
            </a:extLst>
          </p:cNvPr>
          <p:cNvCxnSpPr>
            <a:cxnSpLocks/>
          </p:cNvCxnSpPr>
          <p:nvPr userDrawn="1"/>
        </p:nvCxnSpPr>
        <p:spPr>
          <a:xfrm>
            <a:off x="445975" y="6251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Plus Column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E6E1E96-957B-054B-A902-48C70138781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67000"/>
                    </a14:imgEffect>
                  </a14:imgLayer>
                </a14:imgProps>
              </a:ext>
              <a:ext uri="{28A0092B-C50C-407E-A947-70E740481C1C}">
                <a14:useLocalDpi xmlns:a14="http://schemas.microsoft.com/office/drawing/2010/main"/>
              </a:ext>
            </a:extLst>
          </a:blip>
          <a:srcRect l="49503" t="15350" b="224"/>
          <a:stretch/>
        </p:blipFill>
        <p:spPr>
          <a:xfrm flipH="1">
            <a:off x="7599961" y="1"/>
            <a:ext cx="4592038" cy="6858000"/>
          </a:xfrm>
          <a:prstGeom prst="rect">
            <a:avLst/>
          </a:prstGeom>
        </p:spPr>
      </p:pic>
      <p:pic>
        <p:nvPicPr>
          <p:cNvPr id="11" name="Picture 10"/>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1" y="0"/>
            <a:ext cx="8041659" cy="6858001"/>
          </a:xfrm>
          <a:prstGeom prst="rect">
            <a:avLst/>
          </a:prstGeom>
        </p:spPr>
      </p:pic>
      <p:sp>
        <p:nvSpPr>
          <p:cNvPr id="2" name="Title 1"/>
          <p:cNvSpPr>
            <a:spLocks noGrp="1"/>
          </p:cNvSpPr>
          <p:nvPr userDrawn="1">
            <p:ph type="title"/>
          </p:nvPr>
        </p:nvSpPr>
        <p:spPr>
          <a:xfrm>
            <a:off x="444500" y="95250"/>
            <a:ext cx="10858500" cy="762000"/>
          </a:xfrm>
        </p:spPr>
        <p:txBody>
          <a:bodyPr anchor="ctr"/>
          <a:lstStyle>
            <a:lvl1pPr>
              <a:defRPr sz="2500" b="0">
                <a:solidFill>
                  <a:schemeClr val="bg1"/>
                </a:solidFill>
                <a:latin typeface="+mj-lt"/>
              </a:defRPr>
            </a:lvl1pPr>
          </a:lstStyle>
          <a:p>
            <a:r>
              <a:rPr lang="en-US"/>
              <a:t>Click to edit Master title style</a:t>
            </a:r>
          </a:p>
        </p:txBody>
      </p:sp>
      <p:sp>
        <p:nvSpPr>
          <p:cNvPr id="7" name="Text Placeholder 6"/>
          <p:cNvSpPr>
            <a:spLocks noGrp="1"/>
          </p:cNvSpPr>
          <p:nvPr userDrawn="1">
            <p:ph type="body" sz="quarter" idx="13"/>
          </p:nvPr>
        </p:nvSpPr>
        <p:spPr>
          <a:xfrm>
            <a:off x="4572000" y="1755913"/>
            <a:ext cx="6949965" cy="3369837"/>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0B50B145-5078-6949-B5D2-585866875A1B}"/>
              </a:ext>
            </a:extLst>
          </p:cNvPr>
          <p:cNvSpPr>
            <a:spLocks noGrp="1"/>
          </p:cNvSpPr>
          <p:nvPr>
            <p:ph type="sldNum" sz="quarter" idx="12"/>
          </p:nvPr>
        </p:nvSpPr>
        <p:spPr>
          <a:xfrm>
            <a:off x="9526815" y="6389969"/>
            <a:ext cx="2411186" cy="330448"/>
          </a:xfrm>
        </p:spPr>
        <p:txBody>
          <a:bodyPr/>
          <a:lstStyle/>
          <a:p>
            <a:fld id="{F384092C-9B9C-9748-AC6A-F06C9D03AD52}" type="slidenum">
              <a:rPr lang="en-US" smtClean="0"/>
              <a:t>‹#›</a:t>
            </a:fld>
            <a:endParaRPr lang="en-US"/>
          </a:p>
        </p:txBody>
      </p:sp>
      <p:cxnSp>
        <p:nvCxnSpPr>
          <p:cNvPr id="13" name="Straight Connector 12">
            <a:extLst>
              <a:ext uri="{FF2B5EF4-FFF2-40B4-BE49-F238E27FC236}">
                <a16:creationId xmlns:a16="http://schemas.microsoft.com/office/drawing/2014/main" id="{A73B18C6-944A-F443-8452-DA8051365EE2}"/>
              </a:ext>
            </a:extLst>
          </p:cNvPr>
          <p:cNvCxnSpPr>
            <a:cxnSpLocks/>
          </p:cNvCxnSpPr>
          <p:nvPr userDrawn="1"/>
        </p:nvCxnSpPr>
        <p:spPr>
          <a:xfrm>
            <a:off x="445975" y="857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Plus Column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A28A24-56E7-AF41-A080-739AAC3ED6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08" y="-46721"/>
            <a:ext cx="12300858" cy="6917423"/>
          </a:xfrm>
          <a:prstGeom prst="rect">
            <a:avLst/>
          </a:prstGeom>
        </p:spPr>
      </p:pic>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572000" y="1755913"/>
            <a:ext cx="6949965" cy="3369837"/>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055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Plus Column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A28A24-56E7-AF41-A080-739AAC3ED60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1420" y="-40820"/>
            <a:ext cx="12360386" cy="6971482"/>
          </a:xfrm>
          <a:prstGeom prst="rect">
            <a:avLst/>
          </a:prstGeom>
        </p:spPr>
      </p:pic>
      <p:sp>
        <p:nvSpPr>
          <p:cNvPr id="2" name="Title 1"/>
          <p:cNvSpPr>
            <a:spLocks noGrp="1"/>
          </p:cNvSpPr>
          <p:nvPr>
            <p:ph type="title"/>
          </p:nvPr>
        </p:nvSpPr>
        <p:spPr>
          <a:xfrm>
            <a:off x="450500" y="95250"/>
            <a:ext cx="10858500" cy="762000"/>
          </a:xfrm>
        </p:spPr>
        <p:txBody>
          <a:bodyPr anchor="ctr"/>
          <a:lstStyle>
            <a:lvl1pPr>
              <a:defRPr sz="2500" b="0" i="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49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572000" y="1755913"/>
            <a:ext cx="6949965" cy="3369837"/>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1493500" cy="762000"/>
          </a:xfrm>
        </p:spPr>
        <p:txBody>
          <a:bodyPr anchor="ctr"/>
          <a:lstStyle>
            <a:lvl1pPr>
              <a:defRPr sz="250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a:lstStyle>
            <a:lvl1pPr>
              <a:spcAft>
                <a:spcPts val="0"/>
              </a:spcAft>
              <a:buClr>
                <a:schemeClr val="tx1"/>
              </a:buClr>
              <a:defRPr sz="2000"/>
            </a:lvl1pPr>
            <a:lvl2pPr>
              <a:spcAft>
                <a:spcPts val="0"/>
              </a:spcAft>
              <a:buClr>
                <a:schemeClr val="tx1"/>
              </a:buClr>
              <a:defRPr/>
            </a:lvl2pPr>
            <a:lvl3pPr>
              <a:spcAft>
                <a:spcPts val="0"/>
              </a:spcAft>
              <a:buClr>
                <a:schemeClr val="tx1"/>
              </a:buClr>
              <a:defRPr/>
            </a:lvl3pPr>
            <a:lvl4pPr>
              <a:spcAft>
                <a:spcPts val="0"/>
              </a:spcAft>
              <a:buClr>
                <a:schemeClr val="tx1"/>
              </a:buClr>
              <a:defRPr/>
            </a:lvl4pPr>
            <a:lvl5pPr>
              <a:spcAft>
                <a:spcPts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00A78284-1BCF-C10D-3713-FC3C051602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4345" y="6266141"/>
            <a:ext cx="581324" cy="385004"/>
          </a:xfrm>
          <a:prstGeom prst="rect">
            <a:avLst/>
          </a:prstGeom>
        </p:spPr>
      </p:pic>
    </p:spTree>
    <p:extLst>
      <p:ext uri="{BB962C8B-B14F-4D97-AF65-F5344CB8AC3E}">
        <p14:creationId xmlns:p14="http://schemas.microsoft.com/office/powerpoint/2010/main" val="199235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1493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a:lstStyle>
            <a:lvl1pPr>
              <a:spcAft>
                <a:spcPts val="0"/>
              </a:spcAft>
              <a:buClr>
                <a:srgbClr val="0785F2"/>
              </a:buClr>
              <a:defRPr sz="2000">
                <a:solidFill>
                  <a:schemeClr val="bg1"/>
                </a:solidFill>
              </a:defRPr>
            </a:lvl1pPr>
            <a:lvl2pPr>
              <a:spcAft>
                <a:spcPts val="0"/>
              </a:spcAft>
              <a:buClr>
                <a:srgbClr val="0785F2"/>
              </a:buClr>
              <a:defRPr>
                <a:solidFill>
                  <a:schemeClr val="bg1"/>
                </a:solidFill>
              </a:defRPr>
            </a:lvl2pPr>
            <a:lvl3pPr>
              <a:spcAft>
                <a:spcPts val="0"/>
              </a:spcAft>
              <a:buClr>
                <a:srgbClr val="0785F2"/>
              </a:buClr>
              <a:defRPr>
                <a:solidFill>
                  <a:schemeClr val="bg1"/>
                </a:solidFill>
              </a:defRPr>
            </a:lvl3pPr>
            <a:lvl4pPr>
              <a:spcAft>
                <a:spcPts val="0"/>
              </a:spcAft>
              <a:buClr>
                <a:srgbClr val="0785F2"/>
              </a:buClr>
              <a:defRPr>
                <a:solidFill>
                  <a:schemeClr val="bg1"/>
                </a:solidFill>
              </a:defRPr>
            </a:lvl4pPr>
            <a:lvl5pPr>
              <a:spcAft>
                <a:spcPts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numCol="2" spcCol="457200"/>
          <a:lstStyle>
            <a:lvl1pPr>
              <a:spcAft>
                <a:spcPts val="0"/>
              </a:spcAft>
              <a:buClr>
                <a:schemeClr val="tx1"/>
              </a:buClr>
              <a:defRPr sz="2000"/>
            </a:lvl1pPr>
            <a:lvl2pPr>
              <a:spcAft>
                <a:spcPts val="0"/>
              </a:spcAft>
              <a:buClr>
                <a:schemeClr val="tx1"/>
              </a:buClr>
              <a:defRPr/>
            </a:lvl2pPr>
            <a:lvl3pPr>
              <a:spcAft>
                <a:spcPts val="0"/>
              </a:spcAft>
              <a:buClr>
                <a:schemeClr val="tx1"/>
              </a:buClr>
              <a:defRPr/>
            </a:lvl3pPr>
            <a:lvl4pPr>
              <a:spcAft>
                <a:spcPts val="0"/>
              </a:spcAft>
              <a:buClr>
                <a:schemeClr val="tx1"/>
              </a:buClr>
              <a:defRPr/>
            </a:lvl4pPr>
            <a:lvl5pPr>
              <a:spcAft>
                <a:spcPts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4">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0" y="1397001"/>
            <a:ext cx="8854965" cy="3976579"/>
          </a:xfrm>
          <a:prstGeom prst="rect">
            <a:avLst/>
          </a:prstGeom>
        </p:spPr>
        <p:txBody>
          <a:bodyPr numCol="2" spcCol="457200"/>
          <a:lstStyle>
            <a:lvl1pPr>
              <a:spcAft>
                <a:spcPts val="0"/>
              </a:spcAft>
              <a:buClr>
                <a:srgbClr val="0785F2"/>
              </a:buClr>
              <a:defRPr sz="2000">
                <a:solidFill>
                  <a:schemeClr val="bg1"/>
                </a:solidFill>
              </a:defRPr>
            </a:lvl1pPr>
            <a:lvl2pPr>
              <a:spcAft>
                <a:spcPts val="0"/>
              </a:spcAft>
              <a:buClr>
                <a:srgbClr val="0785F2"/>
              </a:buClr>
              <a:defRPr>
                <a:solidFill>
                  <a:schemeClr val="bg1"/>
                </a:solidFill>
              </a:defRPr>
            </a:lvl2pPr>
            <a:lvl3pPr>
              <a:spcAft>
                <a:spcPts val="0"/>
              </a:spcAft>
              <a:buClr>
                <a:srgbClr val="0785F2"/>
              </a:buClr>
              <a:defRPr>
                <a:solidFill>
                  <a:schemeClr val="bg1"/>
                </a:solidFill>
              </a:defRPr>
            </a:lvl3pPr>
            <a:lvl4pPr>
              <a:spcAft>
                <a:spcPts val="0"/>
              </a:spcAft>
              <a:buClr>
                <a:srgbClr val="0785F2"/>
              </a:buClr>
              <a:defRPr>
                <a:solidFill>
                  <a:schemeClr val="bg1"/>
                </a:solidFill>
              </a:defRPr>
            </a:lvl4pPr>
            <a:lvl5pPr>
              <a:spcAft>
                <a:spcPts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lient Stories 1">
    <p:spTree>
      <p:nvGrpSpPr>
        <p:cNvPr id="1" name=""/>
        <p:cNvGrpSpPr/>
        <p:nvPr/>
      </p:nvGrpSpPr>
      <p:grpSpPr>
        <a:xfrm>
          <a:off x="0" y="0"/>
          <a:ext cx="0" cy="0"/>
          <a:chOff x="0" y="0"/>
          <a:chExt cx="0" cy="0"/>
        </a:xfrm>
      </p:grpSpPr>
      <p:sp>
        <p:nvSpPr>
          <p:cNvPr id="12" name="Rectangle 11"/>
          <p:cNvSpPr/>
          <p:nvPr userDrawn="1"/>
        </p:nvSpPr>
        <p:spPr>
          <a:xfrm>
            <a:off x="6096000" y="0"/>
            <a:ext cx="6096000" cy="6858000"/>
          </a:xfrm>
          <a:prstGeom prst="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p:cNvSpPr>
            <a:spLocks noGrp="1"/>
          </p:cNvSpPr>
          <p:nvPr>
            <p:ph type="title"/>
          </p:nvPr>
        </p:nvSpPr>
        <p:spPr>
          <a:xfrm>
            <a:off x="445975" y="578115"/>
            <a:ext cx="5245213" cy="3057933"/>
          </a:xfrm>
        </p:spPr>
        <p:txBody>
          <a:bodyPr anchor="t"/>
          <a:lstStyle>
            <a:lvl1pPr>
              <a:defRPr sz="3333" b="0">
                <a:latin typeface="+mj-lt"/>
              </a:defRPr>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1437DBA-B6FE-894A-88B5-539787B8BC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3" name="Rectangle 2">
            <a:extLst>
              <a:ext uri="{FF2B5EF4-FFF2-40B4-BE49-F238E27FC236}">
                <a16:creationId xmlns:a16="http://schemas.microsoft.com/office/drawing/2014/main" id="{319A4EA8-6023-1A42-B4C0-B3A0290686BF}"/>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1" name="Picture Placeholder 10"/>
          <p:cNvSpPr>
            <a:spLocks noGrp="1"/>
          </p:cNvSpPr>
          <p:nvPr>
            <p:ph type="pic" sz="quarter" idx="14" hasCustomPrompt="1"/>
          </p:nvPr>
        </p:nvSpPr>
        <p:spPr>
          <a:xfrm>
            <a:off x="1" y="3881438"/>
            <a:ext cx="6096000" cy="2976563"/>
          </a:xfrm>
        </p:spPr>
        <p:txBody>
          <a:bodyPr/>
          <a:lstStyle>
            <a:lvl1pPr marL="0" indent="0">
              <a:buNone/>
              <a:defRPr/>
            </a:lvl1pPr>
          </a:lstStyle>
          <a:p>
            <a:r>
              <a:rPr lang="en-US"/>
              <a:t>Insert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ient Stories 2">
    <p:spTree>
      <p:nvGrpSpPr>
        <p:cNvPr id="1" name=""/>
        <p:cNvGrpSpPr/>
        <p:nvPr/>
      </p:nvGrpSpPr>
      <p:grpSpPr>
        <a:xfrm>
          <a:off x="0" y="0"/>
          <a:ext cx="0" cy="0"/>
          <a:chOff x="0" y="0"/>
          <a:chExt cx="0" cy="0"/>
        </a:xfrm>
      </p:grpSpPr>
      <p:sp>
        <p:nvSpPr>
          <p:cNvPr id="12" name="Rectangle 11"/>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p:cNvSpPr>
            <a:spLocks noGrp="1"/>
          </p:cNvSpPr>
          <p:nvPr>
            <p:ph type="title"/>
          </p:nvPr>
        </p:nvSpPr>
        <p:spPr>
          <a:xfrm>
            <a:off x="445975" y="578115"/>
            <a:ext cx="5245213" cy="3057933"/>
          </a:xfrm>
        </p:spPr>
        <p:txBody>
          <a:bodyPr anchor="t"/>
          <a:lstStyle>
            <a:lvl1pPr>
              <a:defRPr sz="3333"/>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CEF73AB-E0D8-F444-BBE6-F341E942F6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9" name="Rectangle 8">
            <a:extLst>
              <a:ext uri="{FF2B5EF4-FFF2-40B4-BE49-F238E27FC236}">
                <a16:creationId xmlns:a16="http://schemas.microsoft.com/office/drawing/2014/main" id="{D046F9C3-AC2D-394E-99F1-F7A72A00548D}"/>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1" name="Picture Placeholder 10"/>
          <p:cNvSpPr>
            <a:spLocks noGrp="1"/>
          </p:cNvSpPr>
          <p:nvPr>
            <p:ph type="pic" sz="quarter" idx="14" hasCustomPrompt="1"/>
          </p:nvPr>
        </p:nvSpPr>
        <p:spPr>
          <a:xfrm>
            <a:off x="1" y="3881438"/>
            <a:ext cx="6096000" cy="2976563"/>
          </a:xfrm>
        </p:spPr>
        <p:txBody>
          <a:bodyPr/>
          <a:lstStyle>
            <a:lvl1pPr marL="0" indent="0">
              <a:buNone/>
              <a:defRPr/>
            </a:lvl1pPr>
          </a:lstStyle>
          <a:p>
            <a:r>
              <a:rPr lang="en-US"/>
              <a:t>Insert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Bullets Photo">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991886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4627428" cy="4530991"/>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4465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6096000" y="1397001"/>
            <a:ext cx="5207000" cy="4530989"/>
          </a:xfrm>
        </p:spPr>
        <p:txBody>
          <a:bodyPr/>
          <a:lstStyle/>
          <a:p>
            <a:r>
              <a:rPr lang="en-US"/>
              <a:t>Click icon to add picture</a:t>
            </a:r>
          </a:p>
        </p:txBody>
      </p:sp>
    </p:spTree>
    <p:extLst>
      <p:ext uri="{BB962C8B-B14F-4D97-AF65-F5344CB8AC3E}">
        <p14:creationId xmlns:p14="http://schemas.microsoft.com/office/powerpoint/2010/main" val="193804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ient Stories 3">
    <p:spTree>
      <p:nvGrpSpPr>
        <p:cNvPr id="1" name=""/>
        <p:cNvGrpSpPr/>
        <p:nvPr/>
      </p:nvGrpSpPr>
      <p:grpSpPr>
        <a:xfrm>
          <a:off x="0" y="0"/>
          <a:ext cx="0" cy="0"/>
          <a:chOff x="0" y="0"/>
          <a:chExt cx="0" cy="0"/>
        </a:xfrm>
      </p:grpSpPr>
      <p:sp>
        <p:nvSpPr>
          <p:cNvPr id="12" name="Rectangle 11"/>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p:cNvSpPr>
            <a:spLocks noGrp="1"/>
          </p:cNvSpPr>
          <p:nvPr>
            <p:ph type="title"/>
          </p:nvPr>
        </p:nvSpPr>
        <p:spPr>
          <a:xfrm>
            <a:off x="445975" y="692536"/>
            <a:ext cx="5245213" cy="3057933"/>
          </a:xfrm>
        </p:spPr>
        <p:txBody>
          <a:bodyPr anchor="t"/>
          <a:lstStyle>
            <a:lvl1pPr>
              <a:defRPr sz="3333" b="0">
                <a:latin typeface="+mj-lt"/>
              </a:defRPr>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8" name="Rectangle 7">
            <a:extLst>
              <a:ext uri="{FF2B5EF4-FFF2-40B4-BE49-F238E27FC236}">
                <a16:creationId xmlns:a16="http://schemas.microsoft.com/office/drawing/2014/main" id="{BEC16478-152C-A840-A4A2-9FAEBA1DC22B}"/>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1" name="Picture Placeholder 10"/>
          <p:cNvSpPr>
            <a:spLocks noGrp="1"/>
          </p:cNvSpPr>
          <p:nvPr>
            <p:ph type="pic" sz="quarter" idx="14" hasCustomPrompt="1"/>
          </p:nvPr>
        </p:nvSpPr>
        <p:spPr>
          <a:xfrm>
            <a:off x="1" y="4857750"/>
            <a:ext cx="6096000" cy="2000250"/>
          </a:xfrm>
        </p:spPr>
        <p:txBody>
          <a:bodyPr/>
          <a:lstStyle>
            <a:lvl1pPr marL="0" indent="0">
              <a:buNone/>
              <a:defRPr/>
            </a:lvl1pPr>
          </a:lstStyle>
          <a:p>
            <a:r>
              <a:rPr lang="en-US"/>
              <a:t>Insert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652EFC0-0754-454C-8CBA-19C58A2B1816}"/>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2" name="Rectangle 11"/>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hasCustomPrompt="1"/>
          </p:nvPr>
        </p:nvSpPr>
        <p:spPr>
          <a:xfrm>
            <a:off x="3393971" y="0"/>
            <a:ext cx="2702029" cy="6858000"/>
          </a:xfrm>
        </p:spPr>
        <p:txBody>
          <a:bodyPr/>
          <a:lstStyle>
            <a:lvl1pPr marL="0" indent="0">
              <a:buNone/>
              <a:defRPr/>
            </a:lvl1pPr>
          </a:lstStyle>
          <a:p>
            <a:r>
              <a:rPr lang="en-US"/>
              <a:t>Insert photo here</a:t>
            </a:r>
          </a:p>
        </p:txBody>
      </p:sp>
      <p:sp>
        <p:nvSpPr>
          <p:cNvPr id="5" name="TextBox 4"/>
          <p:cNvSpPr txBox="1"/>
          <p:nvPr userDrawn="1"/>
        </p:nvSpPr>
        <p:spPr>
          <a:xfrm>
            <a:off x="263758" y="270738"/>
            <a:ext cx="1732869" cy="271934"/>
          </a:xfrm>
          <a:prstGeom prst="rect">
            <a:avLst/>
          </a:prstGeom>
          <a:noFill/>
        </p:spPr>
        <p:txBody>
          <a:bodyPr wrap="square" lIns="0" rIns="0" rtlCol="0">
            <a:spAutoFit/>
          </a:bodyPr>
          <a:lstStyle/>
          <a:p>
            <a:r>
              <a:rPr lang="en-US" sz="1167"/>
              <a:t>CASE STUDY</a:t>
            </a:r>
          </a:p>
        </p:txBody>
      </p:sp>
      <p:sp>
        <p:nvSpPr>
          <p:cNvPr id="9" name="Text Placeholder 8"/>
          <p:cNvSpPr>
            <a:spLocks noGrp="1"/>
          </p:cNvSpPr>
          <p:nvPr>
            <p:ph type="body" sz="quarter" idx="15" hasCustomPrompt="1"/>
          </p:nvPr>
        </p:nvSpPr>
        <p:spPr>
          <a:xfrm>
            <a:off x="296334" y="1358464"/>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3" name="Text Placeholder 8"/>
          <p:cNvSpPr>
            <a:spLocks noGrp="1"/>
          </p:cNvSpPr>
          <p:nvPr>
            <p:ph type="body" sz="quarter" idx="16" hasCustomPrompt="1"/>
          </p:nvPr>
        </p:nvSpPr>
        <p:spPr>
          <a:xfrm>
            <a:off x="337689" y="2086934"/>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sp>
        <p:nvSpPr>
          <p:cNvPr id="14" name="Text Placeholder 8"/>
          <p:cNvSpPr>
            <a:spLocks noGrp="1"/>
          </p:cNvSpPr>
          <p:nvPr>
            <p:ph type="body" sz="quarter" idx="17" hasCustomPrompt="1"/>
          </p:nvPr>
        </p:nvSpPr>
        <p:spPr>
          <a:xfrm>
            <a:off x="296334" y="3346290"/>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5" name="Text Placeholder 8"/>
          <p:cNvSpPr>
            <a:spLocks noGrp="1"/>
          </p:cNvSpPr>
          <p:nvPr>
            <p:ph type="body" sz="quarter" idx="18" hasCustomPrompt="1"/>
          </p:nvPr>
        </p:nvSpPr>
        <p:spPr>
          <a:xfrm>
            <a:off x="337689" y="4074759"/>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p:spPr>
        <p:txBody>
          <a:bodyPr/>
          <a:lstStyle>
            <a:lvl1pPr marL="0" indent="0">
              <a:lnSpc>
                <a:spcPct val="90000"/>
              </a:lnSpc>
              <a:buNone/>
              <a:defRPr sz="1167" baseline="0"/>
            </a:lvl1pPr>
          </a:lstStyle>
          <a:p>
            <a:r>
              <a:rPr lang="en-US"/>
              <a:t>Client logo (adjust box to fit logo)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2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8D145B-AC0E-D845-A3E5-AB8BD5B00499}"/>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8266044" y="643175"/>
            <a:ext cx="3495261" cy="5551206"/>
          </a:xfrm>
          <a:prstGeom prst="rect">
            <a:avLst/>
          </a:prstGeom>
        </p:spPr>
        <p:txBody>
          <a:bodyPr/>
          <a:lstStyle>
            <a:lvl1pPr>
              <a:spcBef>
                <a:spcPts val="1000"/>
              </a:spcBef>
              <a:spcAft>
                <a:spcPts val="0"/>
              </a:spcAft>
              <a:defRPr>
                <a:solidFill>
                  <a:schemeClr val="tx1"/>
                </a:solidFill>
              </a:defRPr>
            </a:lvl1pPr>
            <a:lvl2pPr>
              <a:spcAft>
                <a:spcPts val="0"/>
              </a:spcAft>
              <a:defRPr>
                <a:solidFill>
                  <a:schemeClr val="tx1"/>
                </a:solidFill>
              </a:defRPr>
            </a:lvl2pPr>
            <a:lvl3pPr>
              <a:spcAft>
                <a:spcPts val="0"/>
              </a:spcAft>
              <a:defRPr>
                <a:solidFill>
                  <a:schemeClr val="tx1"/>
                </a:solidFill>
              </a:defRPr>
            </a:lvl3pPr>
            <a:lvl4pPr>
              <a:spcAft>
                <a:spcPts val="0"/>
              </a:spcAft>
              <a:defRPr>
                <a:solidFill>
                  <a:schemeClr val="tx1"/>
                </a:solidFill>
              </a:defRPr>
            </a:lvl4pPr>
            <a:lvl5pPr>
              <a:spcAft>
                <a:spcPts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hasCustomPrompt="1"/>
          </p:nvPr>
        </p:nvSpPr>
        <p:spPr>
          <a:xfrm>
            <a:off x="3708710" y="0"/>
            <a:ext cx="4159768" cy="6858000"/>
          </a:xfrm>
        </p:spPr>
        <p:txBody>
          <a:bodyPr/>
          <a:lstStyle>
            <a:lvl1pPr marL="0" indent="0">
              <a:buNone/>
              <a:defRPr/>
            </a:lvl1pPr>
          </a:lstStyle>
          <a:p>
            <a:r>
              <a:rPr lang="en-US"/>
              <a:t>Insert photo here</a:t>
            </a:r>
          </a:p>
        </p:txBody>
      </p:sp>
      <p:sp>
        <p:nvSpPr>
          <p:cNvPr id="5" name="TextBox 4"/>
          <p:cNvSpPr txBox="1"/>
          <p:nvPr userDrawn="1"/>
        </p:nvSpPr>
        <p:spPr>
          <a:xfrm>
            <a:off x="263758" y="270738"/>
            <a:ext cx="1732869" cy="271934"/>
          </a:xfrm>
          <a:prstGeom prst="rect">
            <a:avLst/>
          </a:prstGeom>
          <a:noFill/>
        </p:spPr>
        <p:txBody>
          <a:bodyPr wrap="square" lIns="0" rIns="0" rtlCol="0">
            <a:spAutoFit/>
          </a:bodyPr>
          <a:lstStyle/>
          <a:p>
            <a:r>
              <a:rPr lang="en-US" sz="1167"/>
              <a:t>CASE STUDY</a:t>
            </a:r>
          </a:p>
        </p:txBody>
      </p:sp>
      <p:sp>
        <p:nvSpPr>
          <p:cNvPr id="9" name="Text Placeholder 8"/>
          <p:cNvSpPr>
            <a:spLocks noGrp="1"/>
          </p:cNvSpPr>
          <p:nvPr>
            <p:ph type="body" sz="quarter" idx="15" hasCustomPrompt="1"/>
          </p:nvPr>
        </p:nvSpPr>
        <p:spPr>
          <a:xfrm>
            <a:off x="296334" y="1358464"/>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3" name="Text Placeholder 8"/>
          <p:cNvSpPr>
            <a:spLocks noGrp="1"/>
          </p:cNvSpPr>
          <p:nvPr>
            <p:ph type="body" sz="quarter" idx="16" hasCustomPrompt="1"/>
          </p:nvPr>
        </p:nvSpPr>
        <p:spPr>
          <a:xfrm>
            <a:off x="337689" y="2086934"/>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sp>
        <p:nvSpPr>
          <p:cNvPr id="14" name="Text Placeholder 8"/>
          <p:cNvSpPr>
            <a:spLocks noGrp="1"/>
          </p:cNvSpPr>
          <p:nvPr>
            <p:ph type="body" sz="quarter" idx="17" hasCustomPrompt="1"/>
          </p:nvPr>
        </p:nvSpPr>
        <p:spPr>
          <a:xfrm>
            <a:off x="296334" y="3346290"/>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5" name="Text Placeholder 8"/>
          <p:cNvSpPr>
            <a:spLocks noGrp="1"/>
          </p:cNvSpPr>
          <p:nvPr>
            <p:ph type="body" sz="quarter" idx="18" hasCustomPrompt="1"/>
          </p:nvPr>
        </p:nvSpPr>
        <p:spPr>
          <a:xfrm>
            <a:off x="337689" y="4074759"/>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p:spPr>
        <p:txBody>
          <a:bodyPr/>
          <a:lstStyle>
            <a:lvl1pPr marL="0" indent="0">
              <a:lnSpc>
                <a:spcPct val="90000"/>
              </a:lnSpc>
              <a:buNone/>
              <a:defRPr sz="1167" baseline="0"/>
            </a:lvl1pPr>
          </a:lstStyle>
          <a:p>
            <a:r>
              <a:rPr lang="en-US"/>
              <a:t>Client logo (adjust box to fit logo)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2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ase Study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52393E-015B-314D-80D9-1F1C50D1F802}"/>
              </a:ext>
            </a:extLst>
          </p:cNvPr>
          <p:cNvSpPr/>
          <p:nvPr userDrawn="1"/>
        </p:nvSpPr>
        <p:spPr>
          <a:xfrm>
            <a:off x="0" y="6204000"/>
            <a:ext cx="12192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596349" y="1424610"/>
            <a:ext cx="10518913" cy="4141304"/>
          </a:xfrm>
          <a:prstGeom prst="rect">
            <a:avLst/>
          </a:prstGeom>
        </p:spPr>
        <p:txBody>
          <a:bodyPr numCol="2" spcCol="914400"/>
          <a:lstStyle>
            <a:lvl1pPr>
              <a:spcBef>
                <a:spcPts val="1000"/>
              </a:spcBef>
              <a:spcAft>
                <a:spcPts val="0"/>
              </a:spcAft>
              <a:buClr>
                <a:srgbClr val="0785F2"/>
              </a:buClr>
              <a:defRPr>
                <a:solidFill>
                  <a:schemeClr val="tx1"/>
                </a:solidFill>
              </a:defRPr>
            </a:lvl1pPr>
            <a:lvl2pPr>
              <a:spcAft>
                <a:spcPts val="0"/>
              </a:spcAft>
              <a:defRPr>
                <a:solidFill>
                  <a:schemeClr val="tx1"/>
                </a:solidFill>
              </a:defRPr>
            </a:lvl2pPr>
            <a:lvl3pPr>
              <a:spcAft>
                <a:spcPts val="0"/>
              </a:spcAft>
              <a:defRPr>
                <a:solidFill>
                  <a:schemeClr val="tx1"/>
                </a:solidFill>
              </a:defRPr>
            </a:lvl3pPr>
            <a:lvl4pPr>
              <a:spcAft>
                <a:spcPts val="0"/>
              </a:spcAft>
              <a:defRPr>
                <a:solidFill>
                  <a:schemeClr val="tx1"/>
                </a:solidFill>
              </a:defRPr>
            </a:lvl4pPr>
            <a:lvl5pPr>
              <a:spcAft>
                <a:spcPts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263758" y="270738"/>
            <a:ext cx="2759394" cy="271934"/>
          </a:xfrm>
          <a:prstGeom prst="rect">
            <a:avLst/>
          </a:prstGeom>
          <a:noFill/>
        </p:spPr>
        <p:txBody>
          <a:bodyPr wrap="square" lIns="0" rIns="0" rtlCol="0">
            <a:spAutoFit/>
          </a:bodyPr>
          <a:lstStyle/>
          <a:p>
            <a:r>
              <a:rPr lang="en-US" sz="1167"/>
              <a:t>CASE STUDY </a:t>
            </a:r>
            <a:r>
              <a:rPr lang="en-US" sz="1167">
                <a:solidFill>
                  <a:schemeClr val="bg2"/>
                </a:solidFill>
              </a:rPr>
              <a:t>(continued)</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p:spPr>
        <p:txBody>
          <a:bodyPr/>
          <a:lstStyle>
            <a:lvl1pPr marL="0" indent="0">
              <a:lnSpc>
                <a:spcPct val="90000"/>
              </a:lnSpc>
              <a:buNone/>
              <a:defRPr sz="1167" baseline="0"/>
            </a:lvl1pPr>
          </a:lstStyle>
          <a:p>
            <a:r>
              <a:rPr lang="en-US"/>
              <a:t>Client logo (adjust box to fit logo)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20"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0"/>
            <a:ext cx="12192000" cy="4258235"/>
          </a:xfrm>
          <a:prstGeom prst="rect">
            <a:avLst/>
          </a:prstGeom>
        </p:spPr>
        <p:txBody>
          <a:bodyPr>
            <a:normAutofit/>
          </a:bodyPr>
          <a:lstStyle>
            <a:lvl1pPr marL="0" indent="0">
              <a:buNone/>
              <a:defRPr sz="2000" baseline="0"/>
            </a:lvl1pPr>
          </a:lstStyle>
          <a:p>
            <a:r>
              <a:rPr lang="en-US"/>
              <a:t> Insert/Drop Photo Here</a:t>
            </a:r>
          </a:p>
        </p:txBody>
      </p:sp>
      <p:sp>
        <p:nvSpPr>
          <p:cNvPr id="9" name="Rectangle 8">
            <a:extLst>
              <a:ext uri="{FF2B5EF4-FFF2-40B4-BE49-F238E27FC236}">
                <a16:creationId xmlns:a16="http://schemas.microsoft.com/office/drawing/2014/main" id="{D0729B2E-5AF5-644F-9E3B-742E6B6B419D}"/>
              </a:ext>
            </a:extLst>
          </p:cNvPr>
          <p:cNvSpPr/>
          <p:nvPr userDrawn="1"/>
        </p:nvSpPr>
        <p:spPr>
          <a:xfrm>
            <a:off x="0" y="4258235"/>
            <a:ext cx="12192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50"/>
          </a:p>
        </p:txBody>
      </p:sp>
      <p:cxnSp>
        <p:nvCxnSpPr>
          <p:cNvPr id="10" name="Straight Connector 9">
            <a:extLst>
              <a:ext uri="{FF2B5EF4-FFF2-40B4-BE49-F238E27FC236}">
                <a16:creationId xmlns:a16="http://schemas.microsoft.com/office/drawing/2014/main" id="{35571382-D664-EA40-AC75-CE1529936BED}"/>
              </a:ext>
            </a:extLst>
          </p:cNvPr>
          <p:cNvCxnSpPr>
            <a:cxnSpLocks/>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414342" y="4258235"/>
            <a:ext cx="8206740" cy="723900"/>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charset="0"/>
                <a:ea typeface="DM Sans" charset="0"/>
                <a:cs typeface="DM Sans"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sp>
        <p:nvSpPr>
          <p:cNvPr id="23"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159778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1"/>
            <a:ext cx="2982686" cy="4247309"/>
          </a:xfrm>
          <a:prstGeom prst="rect">
            <a:avLst/>
          </a:prstGeom>
        </p:spPr>
        <p:txBody>
          <a:bodyPr>
            <a:normAutofit/>
          </a:bodyPr>
          <a:lstStyle>
            <a:lvl1pPr marL="0" indent="0">
              <a:buNone/>
              <a:defRPr sz="2000" baseline="0"/>
            </a:lvl1pPr>
          </a:lstStyle>
          <a:p>
            <a:r>
              <a:rPr lang="en-US"/>
              <a:t>Photo-collage title slide.</a:t>
            </a:r>
          </a:p>
          <a:p>
            <a:r>
              <a:rPr lang="en-US"/>
              <a:t>Insert/Drop Photo Here</a:t>
            </a:r>
          </a:p>
        </p:txBody>
      </p:sp>
      <p:sp>
        <p:nvSpPr>
          <p:cNvPr id="9" name="Rectangle 8">
            <a:extLst>
              <a:ext uri="{FF2B5EF4-FFF2-40B4-BE49-F238E27FC236}">
                <a16:creationId xmlns:a16="http://schemas.microsoft.com/office/drawing/2014/main" id="{D0729B2E-5AF5-644F-9E3B-742E6B6B419D}"/>
              </a:ext>
            </a:extLst>
          </p:cNvPr>
          <p:cNvSpPr/>
          <p:nvPr userDrawn="1"/>
        </p:nvSpPr>
        <p:spPr>
          <a:xfrm>
            <a:off x="0" y="4258235"/>
            <a:ext cx="12192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50"/>
          </a:p>
        </p:txBody>
      </p:sp>
      <p:cxnSp>
        <p:nvCxnSpPr>
          <p:cNvPr id="10" name="Straight Connector 9">
            <a:extLst>
              <a:ext uri="{FF2B5EF4-FFF2-40B4-BE49-F238E27FC236}">
                <a16:creationId xmlns:a16="http://schemas.microsoft.com/office/drawing/2014/main" id="{35571382-D664-EA40-AC75-CE1529936BED}"/>
              </a:ext>
            </a:extLst>
          </p:cNvPr>
          <p:cNvCxnSpPr>
            <a:cxnSpLocks/>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414342" y="4258235"/>
            <a:ext cx="8206740" cy="723900"/>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charset="0"/>
                <a:ea typeface="DM Sans" charset="0"/>
                <a:cs typeface="DM Sans"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sp>
        <p:nvSpPr>
          <p:cNvPr id="23"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
        <p:nvSpPr>
          <p:cNvPr id="21" name="Picture Placeholder 2">
            <a:extLst>
              <a:ext uri="{FF2B5EF4-FFF2-40B4-BE49-F238E27FC236}">
                <a16:creationId xmlns:a16="http://schemas.microsoft.com/office/drawing/2014/main" id="{7CE44C47-238B-6F46-AB13-7C9946CBBECA}"/>
              </a:ext>
            </a:extLst>
          </p:cNvPr>
          <p:cNvSpPr>
            <a:spLocks noGrp="1"/>
          </p:cNvSpPr>
          <p:nvPr>
            <p:ph type="pic" sz="quarter" idx="16" hasCustomPrompt="1"/>
          </p:nvPr>
        </p:nvSpPr>
        <p:spPr>
          <a:xfrm>
            <a:off x="2982686" y="5463"/>
            <a:ext cx="6226628" cy="2142652"/>
          </a:xfrm>
          <a:prstGeom prst="rect">
            <a:avLst/>
          </a:prstGeom>
        </p:spPr>
        <p:txBody>
          <a:bodyPr>
            <a:normAutofit/>
          </a:bodyPr>
          <a:lstStyle>
            <a:lvl1pPr marL="0" indent="0">
              <a:buNone/>
              <a:defRPr sz="2000" baseline="0"/>
            </a:lvl1pPr>
          </a:lstStyle>
          <a:p>
            <a:r>
              <a:rPr lang="en-US"/>
              <a:t>Photo-collage title slide. Insert/Drop Photo Here</a:t>
            </a:r>
          </a:p>
        </p:txBody>
      </p:sp>
      <p:sp>
        <p:nvSpPr>
          <p:cNvPr id="22" name="Picture Placeholder 2">
            <a:extLst>
              <a:ext uri="{FF2B5EF4-FFF2-40B4-BE49-F238E27FC236}">
                <a16:creationId xmlns:a16="http://schemas.microsoft.com/office/drawing/2014/main" id="{03DC521D-68D5-1C47-BF94-04B6EE1B4B9E}"/>
              </a:ext>
            </a:extLst>
          </p:cNvPr>
          <p:cNvSpPr>
            <a:spLocks noGrp="1"/>
          </p:cNvSpPr>
          <p:nvPr>
            <p:ph type="pic" sz="quarter" idx="17" hasCustomPrompt="1"/>
          </p:nvPr>
        </p:nvSpPr>
        <p:spPr>
          <a:xfrm>
            <a:off x="9209315" y="5462"/>
            <a:ext cx="2982686" cy="4247309"/>
          </a:xfrm>
          <a:prstGeom prst="rect">
            <a:avLst/>
          </a:prstGeom>
        </p:spPr>
        <p:txBody>
          <a:bodyPr>
            <a:normAutofit/>
          </a:bodyPr>
          <a:lstStyle>
            <a:lvl1pPr marL="0" indent="0">
              <a:buNone/>
              <a:defRPr sz="2000" baseline="0"/>
            </a:lvl1pPr>
          </a:lstStyle>
          <a:p>
            <a:r>
              <a:rPr lang="en-US"/>
              <a:t>Photo-collage title slide.</a:t>
            </a:r>
          </a:p>
          <a:p>
            <a:r>
              <a:rPr lang="en-US"/>
              <a:t>Insert/Drop Photo Here</a:t>
            </a:r>
          </a:p>
        </p:txBody>
      </p:sp>
      <p:sp>
        <p:nvSpPr>
          <p:cNvPr id="24" name="Picture Placeholder 2">
            <a:extLst>
              <a:ext uri="{FF2B5EF4-FFF2-40B4-BE49-F238E27FC236}">
                <a16:creationId xmlns:a16="http://schemas.microsoft.com/office/drawing/2014/main" id="{A038C200-DF86-9E4F-A18D-6D13B7175238}"/>
              </a:ext>
            </a:extLst>
          </p:cNvPr>
          <p:cNvSpPr>
            <a:spLocks noGrp="1"/>
          </p:cNvSpPr>
          <p:nvPr>
            <p:ph type="pic" sz="quarter" idx="18" hasCustomPrompt="1"/>
          </p:nvPr>
        </p:nvSpPr>
        <p:spPr>
          <a:xfrm>
            <a:off x="2982686" y="2157313"/>
            <a:ext cx="6226628" cy="2095458"/>
          </a:xfrm>
          <a:prstGeom prst="rect">
            <a:avLst/>
          </a:prstGeom>
        </p:spPr>
        <p:txBody>
          <a:bodyPr>
            <a:normAutofit/>
          </a:bodyPr>
          <a:lstStyle>
            <a:lvl1pPr marL="0" indent="0">
              <a:buNone/>
              <a:defRPr sz="2000" baseline="0"/>
            </a:lvl1pPr>
          </a:lstStyle>
          <a:p>
            <a:r>
              <a:rPr lang="en-US"/>
              <a:t>Photo-collage title slide. Insert/Drop Photo Here</a:t>
            </a:r>
          </a:p>
        </p:txBody>
      </p:sp>
    </p:spTree>
    <p:extLst>
      <p:ext uri="{BB962C8B-B14F-4D97-AF65-F5344CB8AC3E}">
        <p14:creationId xmlns:p14="http://schemas.microsoft.com/office/powerpoint/2010/main" val="385031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hoto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22" name="Rectangle 21">
            <a:extLst>
              <a:ext uri="{FF2B5EF4-FFF2-40B4-BE49-F238E27FC236}">
                <a16:creationId xmlns:a16="http://schemas.microsoft.com/office/drawing/2014/main" id="{11A0A7F5-1412-7E47-A021-6362E8FB550B}"/>
              </a:ext>
            </a:extLst>
          </p:cNvPr>
          <p:cNvSpPr/>
          <p:nvPr userDrawn="1"/>
        </p:nvSpPr>
        <p:spPr>
          <a:xfrm>
            <a:off x="0" y="4258235"/>
            <a:ext cx="12192000" cy="2599765"/>
          </a:xfrm>
          <a:prstGeom prst="rect">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250"/>
          </a:p>
        </p:txBody>
      </p:sp>
      <p:cxnSp>
        <p:nvCxnSpPr>
          <p:cNvPr id="23" name="Straight Connector 22">
            <a:extLst>
              <a:ext uri="{FF2B5EF4-FFF2-40B4-BE49-F238E27FC236}">
                <a16:creationId xmlns:a16="http://schemas.microsoft.com/office/drawing/2014/main" id="{009612DB-CD95-2344-9229-26B2E05F4B9B}"/>
              </a:ext>
            </a:extLst>
          </p:cNvPr>
          <p:cNvCxnSpPr>
            <a:cxnSpLocks/>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577C2A6B-845E-034D-AE6B-3139424BD13D}"/>
              </a:ext>
            </a:extLst>
          </p:cNvPr>
          <p:cNvSpPr>
            <a:spLocks noGrp="1"/>
          </p:cNvSpPr>
          <p:nvPr>
            <p:ph type="body" sz="quarter" idx="10" hasCustomPrompt="1"/>
          </p:nvPr>
        </p:nvSpPr>
        <p:spPr>
          <a:xfrm>
            <a:off x="1414342" y="4258235"/>
            <a:ext cx="8205908" cy="722073"/>
          </a:xfrm>
          <a:prstGeom prst="rect">
            <a:avLst/>
          </a:prstGeom>
        </p:spPr>
        <p:txBody>
          <a:bodyPr lIns="0" tIns="45720" rIns="0" bIns="45720" anchor="b">
            <a:noAutofit/>
          </a:bodyPr>
          <a:lstStyle>
            <a:lvl1pPr marL="0" indent="0">
              <a:lnSpc>
                <a:spcPct val="110000"/>
              </a:lnSpc>
              <a:buFontTx/>
              <a:buNone/>
              <a:defRPr sz="2333" b="0" i="0">
                <a:solidFill>
                  <a:schemeClr val="bg1"/>
                </a:solidFill>
                <a:latin typeface="DM Sans Medium" charset="0"/>
                <a:ea typeface="DM Sans Medium" charset="0"/>
                <a:cs typeface="DM Sans Medium"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2" name="Text Placeholder 3">
            <a:extLst>
              <a:ext uri="{FF2B5EF4-FFF2-40B4-BE49-F238E27FC236}">
                <a16:creationId xmlns:a16="http://schemas.microsoft.com/office/drawing/2014/main" id="{C3B74BB4-5627-9D47-ACB0-FA29499EDA0D}"/>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lnSpc>
                <a:spcPct val="110000"/>
              </a:lnSpc>
              <a:buFontTx/>
              <a:buNone/>
              <a:defRPr sz="2000"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33" name="Text Placeholder 2">
            <a:extLst>
              <a:ext uri="{FF2B5EF4-FFF2-40B4-BE49-F238E27FC236}">
                <a16:creationId xmlns:a16="http://schemas.microsoft.com/office/drawing/2014/main" id="{8689173E-19A2-614B-838A-6992D777B57F}"/>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4" name="Text Placeholder 2">
            <a:extLst>
              <a:ext uri="{FF2B5EF4-FFF2-40B4-BE49-F238E27FC236}">
                <a16:creationId xmlns:a16="http://schemas.microsoft.com/office/drawing/2014/main" id="{228864AF-A465-0947-8F00-3B7F7E9D0938}"/>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31" name="Group 30"/>
          <p:cNvGrpSpPr/>
          <p:nvPr userDrawn="1"/>
        </p:nvGrpSpPr>
        <p:grpSpPr>
          <a:xfrm>
            <a:off x="9711826" y="300009"/>
            <a:ext cx="2161221" cy="2201091"/>
            <a:chOff x="11654191" y="360010"/>
            <a:chExt cx="2593465" cy="2641309"/>
          </a:xfrm>
        </p:grpSpPr>
        <p:pic>
          <p:nvPicPr>
            <p:cNvPr id="37" name="Picture 36">
              <a:extLst>
                <a:ext uri="{FF2B5EF4-FFF2-40B4-BE49-F238E27FC236}">
                  <a16:creationId xmlns:a16="http://schemas.microsoft.com/office/drawing/2014/main" id="{D369107D-1E21-9349-8D05-3B4DCBA37E2C}"/>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38" name="Picture 37">
              <a:extLst>
                <a:ext uri="{FF2B5EF4-FFF2-40B4-BE49-F238E27FC236}">
                  <a16:creationId xmlns:a16="http://schemas.microsoft.com/office/drawing/2014/main" id="{D4126599-9480-6A41-851B-9EBDA0C87EA9}"/>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39" name="Picture 38">
              <a:extLst>
                <a:ext uri="{FF2B5EF4-FFF2-40B4-BE49-F238E27FC236}">
                  <a16:creationId xmlns:a16="http://schemas.microsoft.com/office/drawing/2014/main" id="{573BBD18-CB37-6246-89EA-FF49361470E1}"/>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40" name="Picture 39">
              <a:extLst>
                <a:ext uri="{FF2B5EF4-FFF2-40B4-BE49-F238E27FC236}">
                  <a16:creationId xmlns:a16="http://schemas.microsoft.com/office/drawing/2014/main" id="{2F025A6F-A98F-2543-85C7-FE14ADC54498}"/>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41" name="Picture 40">
            <a:extLst>
              <a:ext uri="{FF2B5EF4-FFF2-40B4-BE49-F238E27FC236}">
                <a16:creationId xmlns:a16="http://schemas.microsoft.com/office/drawing/2014/main" id="{12318945-D375-D342-87F0-9EC7D4C869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pic>
        <p:nvPicPr>
          <p:cNvPr id="42" name="Picture 41">
            <a:extLst>
              <a:ext uri="{FF2B5EF4-FFF2-40B4-BE49-F238E27FC236}">
                <a16:creationId xmlns:a16="http://schemas.microsoft.com/office/drawing/2014/main" id="{E44CBB19-0800-D542-B8ED-C82C56C78E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
        <p:nvSpPr>
          <p:cNvPr id="19"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spTree>
    <p:extLst>
      <p:ext uri="{BB962C8B-B14F-4D97-AF65-F5344CB8AC3E}">
        <p14:creationId xmlns:p14="http://schemas.microsoft.com/office/powerpoint/2010/main" val="428127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hoto ">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455" y="7026"/>
            <a:ext cx="12216772" cy="6850974"/>
          </a:xfrm>
          <a:prstGeom prst="rect">
            <a:avLst/>
          </a:prstGeom>
        </p:spPr>
      </p:pic>
      <p:sp>
        <p:nvSpPr>
          <p:cNvPr id="31" name="Rectangle 30">
            <a:extLst>
              <a:ext uri="{FF2B5EF4-FFF2-40B4-BE49-F238E27FC236}">
                <a16:creationId xmlns:a16="http://schemas.microsoft.com/office/drawing/2014/main" id="{9C03915D-6014-184E-A1D1-147D3049B55A}"/>
              </a:ext>
            </a:extLst>
          </p:cNvPr>
          <p:cNvSpPr/>
          <p:nvPr userDrawn="1"/>
        </p:nvSpPr>
        <p:spPr>
          <a:xfrm>
            <a:off x="0" y="4258235"/>
            <a:ext cx="12192000" cy="259976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en-US" sz="1250"/>
          </a:p>
        </p:txBody>
      </p:sp>
      <p:cxnSp>
        <p:nvCxnSpPr>
          <p:cNvPr id="36" name="Straight Connector 35">
            <a:extLst>
              <a:ext uri="{FF2B5EF4-FFF2-40B4-BE49-F238E27FC236}">
                <a16:creationId xmlns:a16="http://schemas.microsoft.com/office/drawing/2014/main" id="{9B8BEE75-6A68-B745-8098-4F332F2558C7}"/>
              </a:ext>
            </a:extLst>
          </p:cNvPr>
          <p:cNvCxnSpPr>
            <a:cxnSpLocks/>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9" name="Text Placeholder 3">
            <a:extLst>
              <a:ext uri="{FF2B5EF4-FFF2-40B4-BE49-F238E27FC236}">
                <a16:creationId xmlns:a16="http://schemas.microsoft.com/office/drawing/2014/main" id="{F5F05F6D-9A29-DC41-B492-94667F8C5338}"/>
              </a:ext>
            </a:extLst>
          </p:cNvPr>
          <p:cNvSpPr>
            <a:spLocks noGrp="1"/>
          </p:cNvSpPr>
          <p:nvPr>
            <p:ph type="body" sz="quarter" idx="10" hasCustomPrompt="1"/>
          </p:nvPr>
        </p:nvSpPr>
        <p:spPr>
          <a:xfrm>
            <a:off x="1414342" y="4258235"/>
            <a:ext cx="8205908" cy="722073"/>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0" name="Text Placeholder 3">
            <a:extLst>
              <a:ext uri="{FF2B5EF4-FFF2-40B4-BE49-F238E27FC236}">
                <a16:creationId xmlns:a16="http://schemas.microsoft.com/office/drawing/2014/main" id="{7CCD4FF5-3394-D74D-B9F0-AFBDC0F409CD}"/>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41" name="Text Placeholder 2">
            <a:extLst>
              <a:ext uri="{FF2B5EF4-FFF2-40B4-BE49-F238E27FC236}">
                <a16:creationId xmlns:a16="http://schemas.microsoft.com/office/drawing/2014/main" id="{8A888F5C-DE25-5945-B121-24D4E93ACB08}"/>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2" name="Text Placeholder 2">
            <a:extLst>
              <a:ext uri="{FF2B5EF4-FFF2-40B4-BE49-F238E27FC236}">
                <a16:creationId xmlns:a16="http://schemas.microsoft.com/office/drawing/2014/main" id="{533BE53E-702E-384E-BDCB-1644DEF28BF7}"/>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22" name="Group 21"/>
          <p:cNvGrpSpPr/>
          <p:nvPr userDrawn="1"/>
        </p:nvGrpSpPr>
        <p:grpSpPr>
          <a:xfrm>
            <a:off x="9711826" y="300009"/>
            <a:ext cx="2161221" cy="2201091"/>
            <a:chOff x="11654191" y="360010"/>
            <a:chExt cx="2593465" cy="2641309"/>
          </a:xfrm>
        </p:grpSpPr>
        <p:pic>
          <p:nvPicPr>
            <p:cNvPr id="23" name="Picture 22">
              <a:extLst>
                <a:ext uri="{FF2B5EF4-FFF2-40B4-BE49-F238E27FC236}">
                  <a16:creationId xmlns:a16="http://schemas.microsoft.com/office/drawing/2014/main" id="{D369107D-1E21-9349-8D05-3B4DCBA37E2C}"/>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24" name="Picture 23">
              <a:extLst>
                <a:ext uri="{FF2B5EF4-FFF2-40B4-BE49-F238E27FC236}">
                  <a16:creationId xmlns:a16="http://schemas.microsoft.com/office/drawing/2014/main" id="{D4126599-9480-6A41-851B-9EBDA0C87EA9}"/>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27" name="Picture 26">
              <a:extLst>
                <a:ext uri="{FF2B5EF4-FFF2-40B4-BE49-F238E27FC236}">
                  <a16:creationId xmlns:a16="http://schemas.microsoft.com/office/drawing/2014/main" id="{573BBD18-CB37-6246-89EA-FF49361470E1}"/>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28" name="Picture 27">
              <a:extLst>
                <a:ext uri="{FF2B5EF4-FFF2-40B4-BE49-F238E27FC236}">
                  <a16:creationId xmlns:a16="http://schemas.microsoft.com/office/drawing/2014/main" id="{2F025A6F-A98F-2543-85C7-FE14ADC54498}"/>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29" name="Picture 28">
            <a:extLst>
              <a:ext uri="{FF2B5EF4-FFF2-40B4-BE49-F238E27FC236}">
                <a16:creationId xmlns:a16="http://schemas.microsoft.com/office/drawing/2014/main" id="{12318945-D375-D342-87F0-9EC7D4C869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sp>
        <p:nvSpPr>
          <p:cNvPr id="18"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17" name="Picture 16">
            <a:extLst>
              <a:ext uri="{FF2B5EF4-FFF2-40B4-BE49-F238E27FC236}">
                <a16:creationId xmlns:a16="http://schemas.microsoft.com/office/drawing/2014/main" id="{E44CBB19-0800-D542-B8ED-C82C56C78E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262774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hoto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229301" cy="6858000"/>
          </a:xfrm>
          <a:prstGeom prst="rect">
            <a:avLst/>
          </a:prstGeom>
        </p:spPr>
      </p:pic>
      <p:sp>
        <p:nvSpPr>
          <p:cNvPr id="18" name="Rectangle 17">
            <a:extLst>
              <a:ext uri="{FF2B5EF4-FFF2-40B4-BE49-F238E27FC236}">
                <a16:creationId xmlns:a16="http://schemas.microsoft.com/office/drawing/2014/main" id="{E49BC080-6C2D-BB47-90C4-F6317AE2EBD5}"/>
              </a:ext>
            </a:extLst>
          </p:cNvPr>
          <p:cNvSpPr/>
          <p:nvPr userDrawn="1"/>
        </p:nvSpPr>
        <p:spPr>
          <a:xfrm>
            <a:off x="0" y="4258235"/>
            <a:ext cx="12192000" cy="259976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250"/>
          </a:p>
        </p:txBody>
      </p:sp>
      <p:cxnSp>
        <p:nvCxnSpPr>
          <p:cNvPr id="19" name="Straight Connector 18">
            <a:extLst>
              <a:ext uri="{FF2B5EF4-FFF2-40B4-BE49-F238E27FC236}">
                <a16:creationId xmlns:a16="http://schemas.microsoft.com/office/drawing/2014/main" id="{60904AF5-41E2-F049-B4D3-A7BDC37E1248}"/>
              </a:ext>
            </a:extLst>
          </p:cNvPr>
          <p:cNvCxnSpPr>
            <a:cxnSpLocks/>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2" name="Text Placeholder 3">
            <a:extLst>
              <a:ext uri="{FF2B5EF4-FFF2-40B4-BE49-F238E27FC236}">
                <a16:creationId xmlns:a16="http://schemas.microsoft.com/office/drawing/2014/main" id="{B8F7775F-4214-A948-B0F5-05696C8B5392}"/>
              </a:ext>
            </a:extLst>
          </p:cNvPr>
          <p:cNvSpPr>
            <a:spLocks noGrp="1"/>
          </p:cNvSpPr>
          <p:nvPr>
            <p:ph type="body" sz="quarter" idx="10" hasCustomPrompt="1"/>
          </p:nvPr>
        </p:nvSpPr>
        <p:spPr>
          <a:xfrm>
            <a:off x="1414342" y="4258235"/>
            <a:ext cx="8205908" cy="722073"/>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3" name="Text Placeholder 3">
            <a:extLst>
              <a:ext uri="{FF2B5EF4-FFF2-40B4-BE49-F238E27FC236}">
                <a16:creationId xmlns:a16="http://schemas.microsoft.com/office/drawing/2014/main" id="{F7707B44-D2FA-0941-90B1-FDEE04E622B9}"/>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34" name="Text Placeholder 2">
            <a:extLst>
              <a:ext uri="{FF2B5EF4-FFF2-40B4-BE49-F238E27FC236}">
                <a16:creationId xmlns:a16="http://schemas.microsoft.com/office/drawing/2014/main" id="{B0CD705F-D434-4740-AC01-2399ECEFA39B}"/>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5" name="Text Placeholder 2">
            <a:extLst>
              <a:ext uri="{FF2B5EF4-FFF2-40B4-BE49-F238E27FC236}">
                <a16:creationId xmlns:a16="http://schemas.microsoft.com/office/drawing/2014/main" id="{AA30E962-A745-4F49-82B5-72B781E5CFC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25" name="Group 24"/>
          <p:cNvGrpSpPr/>
          <p:nvPr userDrawn="1"/>
        </p:nvGrpSpPr>
        <p:grpSpPr>
          <a:xfrm>
            <a:off x="9711826" y="300009"/>
            <a:ext cx="2161221" cy="2201091"/>
            <a:chOff x="11654191" y="360010"/>
            <a:chExt cx="2593465" cy="2641309"/>
          </a:xfrm>
        </p:grpSpPr>
        <p:pic>
          <p:nvPicPr>
            <p:cNvPr id="26" name="Picture 25">
              <a:extLst>
                <a:ext uri="{FF2B5EF4-FFF2-40B4-BE49-F238E27FC236}">
                  <a16:creationId xmlns:a16="http://schemas.microsoft.com/office/drawing/2014/main" id="{D369107D-1E21-9349-8D05-3B4DCBA37E2C}"/>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27" name="Picture 26">
              <a:extLst>
                <a:ext uri="{FF2B5EF4-FFF2-40B4-BE49-F238E27FC236}">
                  <a16:creationId xmlns:a16="http://schemas.microsoft.com/office/drawing/2014/main" id="{D4126599-9480-6A41-851B-9EBDA0C87EA9}"/>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28" name="Picture 27">
              <a:extLst>
                <a:ext uri="{FF2B5EF4-FFF2-40B4-BE49-F238E27FC236}">
                  <a16:creationId xmlns:a16="http://schemas.microsoft.com/office/drawing/2014/main" id="{573BBD18-CB37-6246-89EA-FF49361470E1}"/>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29" name="Picture 28">
              <a:extLst>
                <a:ext uri="{FF2B5EF4-FFF2-40B4-BE49-F238E27FC236}">
                  <a16:creationId xmlns:a16="http://schemas.microsoft.com/office/drawing/2014/main" id="{2F025A6F-A98F-2543-85C7-FE14ADC54498}"/>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30" name="Picture 29">
            <a:extLst>
              <a:ext uri="{FF2B5EF4-FFF2-40B4-BE49-F238E27FC236}">
                <a16:creationId xmlns:a16="http://schemas.microsoft.com/office/drawing/2014/main" id="{12318945-D375-D342-87F0-9EC7D4C869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sp>
        <p:nvSpPr>
          <p:cNvPr id="20"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17" name="Picture 16">
            <a:extLst>
              <a:ext uri="{FF2B5EF4-FFF2-40B4-BE49-F238E27FC236}">
                <a16:creationId xmlns:a16="http://schemas.microsoft.com/office/drawing/2014/main" id="{E44CBB19-0800-D542-B8ED-C82C56C78E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413945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tandard Title 1">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8E8816-43D4-3543-B8F8-BA2D9989DB11}"/>
              </a:ext>
            </a:extLst>
          </p:cNvPr>
          <p:cNvGrpSpPr/>
          <p:nvPr userDrawn="1"/>
        </p:nvGrpSpPr>
        <p:grpSpPr>
          <a:xfrm>
            <a:off x="0" y="330"/>
            <a:ext cx="12191999" cy="4198606"/>
            <a:chOff x="228600" y="397"/>
            <a:chExt cx="14173200" cy="5028824"/>
          </a:xfrm>
        </p:grpSpPr>
        <p:sp>
          <p:nvSpPr>
            <p:cNvPr id="9" name="Rectangle 8">
              <a:extLst>
                <a:ext uri="{FF2B5EF4-FFF2-40B4-BE49-F238E27FC236}">
                  <a16:creationId xmlns:a16="http://schemas.microsoft.com/office/drawing/2014/main" id="{8AC2412F-BCF2-4D4E-90EF-A3C52CD9E9EE}"/>
                </a:ext>
              </a:extLst>
            </p:cNvPr>
            <p:cNvSpPr/>
            <p:nvPr/>
          </p:nvSpPr>
          <p:spPr>
            <a:xfrm>
              <a:off x="228600" y="4880208"/>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7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43"/>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93"/>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66"/>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5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708"/>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31"/>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9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41"/>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92"/>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23"/>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9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58"/>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2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80"/>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52"/>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42"/>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93"/>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7"/>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7"/>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7"/>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91"/>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476250" y="5462828"/>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5480D6DE-E617-254E-85FC-0D42DE5117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648" y="4737456"/>
            <a:ext cx="554163" cy="564306"/>
          </a:xfrm>
          <a:prstGeom prst="rect">
            <a:avLst/>
          </a:prstGeom>
        </p:spPr>
      </p:pic>
      <p:pic>
        <p:nvPicPr>
          <p:cNvPr id="49" name="Picture 48">
            <a:extLst>
              <a:ext uri="{FF2B5EF4-FFF2-40B4-BE49-F238E27FC236}">
                <a16:creationId xmlns:a16="http://schemas.microsoft.com/office/drawing/2014/main" id="{263F22D2-54C4-5D44-B228-5595E73B32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0381" y="5758952"/>
            <a:ext cx="745368" cy="602902"/>
          </a:xfrm>
          <a:prstGeom prst="rect">
            <a:avLst/>
          </a:prstGeom>
        </p:spPr>
      </p:pic>
      <p:sp>
        <p:nvSpPr>
          <p:cNvPr id="41" name="Text Placeholder 3">
            <a:extLst>
              <a:ext uri="{FF2B5EF4-FFF2-40B4-BE49-F238E27FC236}">
                <a16:creationId xmlns:a16="http://schemas.microsoft.com/office/drawing/2014/main" id="{802EB106-AEF3-E44A-B21E-467BC091B042}"/>
              </a:ext>
            </a:extLst>
          </p:cNvPr>
          <p:cNvSpPr>
            <a:spLocks noGrp="1"/>
          </p:cNvSpPr>
          <p:nvPr>
            <p:ph type="body" sz="quarter" idx="10" hasCustomPrompt="1"/>
          </p:nvPr>
        </p:nvSpPr>
        <p:spPr>
          <a:xfrm>
            <a:off x="1397001" y="4159250"/>
            <a:ext cx="8131084" cy="1136068"/>
          </a:xfrm>
          <a:prstGeom prst="rect">
            <a:avLst/>
          </a:prstGeom>
        </p:spPr>
        <p:txBody>
          <a:bodyPr lIns="0" rIns="0" anchor="b">
            <a:noAutofit/>
          </a:bodyPr>
          <a:lstStyle>
            <a:lvl1pPr marL="0" indent="0">
              <a:buFontTx/>
              <a:buNone/>
              <a:defRPr sz="3333"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 name="Text Placeholder 2">
            <a:extLst>
              <a:ext uri="{FF2B5EF4-FFF2-40B4-BE49-F238E27FC236}">
                <a16:creationId xmlns:a16="http://schemas.microsoft.com/office/drawing/2014/main" id="{47FD866B-018F-1444-A52F-A0200F4ACA1A}"/>
              </a:ext>
            </a:extLst>
          </p:cNvPr>
          <p:cNvSpPr>
            <a:spLocks noGrp="1"/>
          </p:cNvSpPr>
          <p:nvPr>
            <p:ph type="body" sz="quarter" idx="11" hasCustomPrompt="1"/>
          </p:nvPr>
        </p:nvSpPr>
        <p:spPr>
          <a:xfrm>
            <a:off x="1397136"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8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5" name="Text Placeholder 2">
            <a:extLst>
              <a:ext uri="{FF2B5EF4-FFF2-40B4-BE49-F238E27FC236}">
                <a16:creationId xmlns:a16="http://schemas.microsoft.com/office/drawing/2014/main" id="{C4597B7E-5724-6D41-9D3E-83EC79C47569}"/>
              </a:ext>
            </a:extLst>
          </p:cNvPr>
          <p:cNvSpPr>
            <a:spLocks noGrp="1"/>
          </p:cNvSpPr>
          <p:nvPr>
            <p:ph type="body" sz="quarter" idx="12" hasCustomPrompt="1"/>
          </p:nvPr>
        </p:nvSpPr>
        <p:spPr>
          <a:xfrm>
            <a:off x="5667510"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8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6" name="Text Placeholder 3"/>
          <p:cNvSpPr>
            <a:spLocks noGrp="1"/>
          </p:cNvSpPr>
          <p:nvPr>
            <p:ph type="body" sz="quarter" idx="15" hasCustomPrompt="1"/>
          </p:nvPr>
        </p:nvSpPr>
        <p:spPr>
          <a:xfrm>
            <a:off x="9906000" y="4988052"/>
            <a:ext cx="1853711" cy="332218"/>
          </a:xfrm>
          <a:prstGeom prst="rect">
            <a:avLst/>
          </a:prstGeom>
        </p:spPr>
        <p:txBody>
          <a:bodyPr lIns="0" rIns="0">
            <a:noAutofit/>
          </a:bodyPr>
          <a:lstStyle>
            <a:lvl1pPr marL="0" indent="0" algn="r">
              <a:buNone/>
              <a:defRPr sz="1167">
                <a:solidFill>
                  <a:schemeClr val="bg1">
                    <a:lumMod val="65000"/>
                  </a:schemeClr>
                </a:solidFill>
              </a:defRPr>
            </a:lvl1pPr>
          </a:lstStyle>
          <a:p>
            <a:pPr lvl="0"/>
            <a:r>
              <a:rPr lang="en-US"/>
              <a:t>Date</a:t>
            </a:r>
          </a:p>
        </p:txBody>
      </p:sp>
      <p:sp>
        <p:nvSpPr>
          <p:cNvPr id="37" name="Rectangle 36">
            <a:extLst>
              <a:ext uri="{FF2B5EF4-FFF2-40B4-BE49-F238E27FC236}">
                <a16:creationId xmlns:a16="http://schemas.microsoft.com/office/drawing/2014/main" id="{8E73E552-5783-644E-AE96-88BDCD19D1DC}"/>
              </a:ext>
            </a:extLst>
          </p:cNvPr>
          <p:cNvSpPr/>
          <p:nvPr userDrawn="1"/>
        </p:nvSpPr>
        <p:spPr>
          <a:xfrm>
            <a:off x="0" y="6204000"/>
            <a:ext cx="1158000" cy="6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ext Photo">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5682712" y="1397001"/>
            <a:ext cx="6509288" cy="5460999"/>
          </a:xfrm>
        </p:spPr>
        <p:txBody>
          <a:bodyPr/>
          <a:lstStyle/>
          <a:p>
            <a:r>
              <a:rPr lang="en-US"/>
              <a:t>Click icon to add picture</a:t>
            </a:r>
          </a:p>
        </p:txBody>
      </p:sp>
      <p:sp>
        <p:nvSpPr>
          <p:cNvPr id="2" name="Title 1"/>
          <p:cNvSpPr>
            <a:spLocks noGrp="1"/>
          </p:cNvSpPr>
          <p:nvPr>
            <p:ph type="title"/>
          </p:nvPr>
        </p:nvSpPr>
        <p:spPr>
          <a:xfrm>
            <a:off x="444500" y="95250"/>
            <a:ext cx="10858500" cy="762000"/>
          </a:xfrm>
        </p:spPr>
        <p:txBody>
          <a:bodyPr anchor="ctr"/>
          <a:lstStyle>
            <a:lvl1pPr>
              <a:defRPr sz="2500"/>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5274C334-D308-5346-B457-E27A7BCF9DB5}"/>
              </a:ext>
            </a:extLst>
          </p:cNvPr>
          <p:cNvSpPr>
            <a:spLocks noGrp="1"/>
          </p:cNvSpPr>
          <p:nvPr>
            <p:ph type="body" sz="quarter" idx="13"/>
          </p:nvPr>
        </p:nvSpPr>
        <p:spPr>
          <a:xfrm>
            <a:off x="603250" y="1397000"/>
            <a:ext cx="4309682"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698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tandard Title 2">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8E8816-43D4-3543-B8F8-BA2D9989DB11}"/>
              </a:ext>
            </a:extLst>
          </p:cNvPr>
          <p:cNvGrpSpPr/>
          <p:nvPr userDrawn="1"/>
        </p:nvGrpSpPr>
        <p:grpSpPr>
          <a:xfrm>
            <a:off x="0" y="330"/>
            <a:ext cx="12191999" cy="4198606"/>
            <a:chOff x="228600" y="396"/>
            <a:chExt cx="14173200" cy="5028804"/>
          </a:xfrm>
          <a:solidFill>
            <a:srgbClr val="076BE6"/>
          </a:solidFill>
        </p:grpSpPr>
        <p:sp>
          <p:nvSpPr>
            <p:cNvPr id="9" name="Rectangle 8">
              <a:extLst>
                <a:ext uri="{FF2B5EF4-FFF2-40B4-BE49-F238E27FC236}">
                  <a16:creationId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 Placeholder 3">
            <a:extLst>
              <a:ext uri="{FF2B5EF4-FFF2-40B4-BE49-F238E27FC236}">
                <a16:creationId xmlns:a16="http://schemas.microsoft.com/office/drawing/2014/main" id="{7598535E-69EE-6648-BC18-406DC135878E}"/>
              </a:ext>
            </a:extLst>
          </p:cNvPr>
          <p:cNvSpPr>
            <a:spLocks noGrp="1"/>
          </p:cNvSpPr>
          <p:nvPr>
            <p:ph type="body" sz="quarter" idx="10" hasCustomPrompt="1"/>
          </p:nvPr>
        </p:nvSpPr>
        <p:spPr>
          <a:xfrm>
            <a:off x="1397000" y="4165695"/>
            <a:ext cx="8166498" cy="1136066"/>
          </a:xfrm>
          <a:prstGeom prst="rect">
            <a:avLst/>
          </a:prstGeom>
        </p:spPr>
        <p:txBody>
          <a:bodyPr lIns="0" rIns="0" anchor="b">
            <a:noAutofit/>
          </a:bodyPr>
          <a:lstStyle>
            <a:lvl1pPr marL="0" indent="0">
              <a:buFontTx/>
              <a:buNone/>
              <a:defRPr sz="3333"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3" name="Text Placeholder 2">
            <a:extLst>
              <a:ext uri="{FF2B5EF4-FFF2-40B4-BE49-F238E27FC236}">
                <a16:creationId xmlns:a16="http://schemas.microsoft.com/office/drawing/2014/main" id="{5F93AC33-28FD-2746-9916-8586F2EE314F}"/>
              </a:ext>
            </a:extLst>
          </p:cNvPr>
          <p:cNvSpPr>
            <a:spLocks noGrp="1"/>
          </p:cNvSpPr>
          <p:nvPr>
            <p:ph type="body" sz="quarter" idx="11" hasCustomPrompt="1"/>
          </p:nvPr>
        </p:nvSpPr>
        <p:spPr>
          <a:xfrm>
            <a:off x="1397135"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9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4" name="Text Placeholder 2">
            <a:extLst>
              <a:ext uri="{FF2B5EF4-FFF2-40B4-BE49-F238E27FC236}">
                <a16:creationId xmlns:a16="http://schemas.microsoft.com/office/drawing/2014/main" id="{A643C8C2-7B6C-934F-BBCB-B2C871877FA0}"/>
              </a:ext>
            </a:extLst>
          </p:cNvPr>
          <p:cNvSpPr>
            <a:spLocks noGrp="1"/>
          </p:cNvSpPr>
          <p:nvPr>
            <p:ph type="body" sz="quarter" idx="12" hasCustomPrompt="1"/>
          </p:nvPr>
        </p:nvSpPr>
        <p:spPr>
          <a:xfrm>
            <a:off x="5667510"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9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36" name="Picture 35">
            <a:extLst>
              <a:ext uri="{FF2B5EF4-FFF2-40B4-BE49-F238E27FC236}">
                <a16:creationId xmlns:a16="http://schemas.microsoft.com/office/drawing/2014/main" id="{5480D6DE-E617-254E-85FC-0D42DE5117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648" y="4737456"/>
            <a:ext cx="554163" cy="564305"/>
          </a:xfrm>
          <a:prstGeom prst="rect">
            <a:avLst/>
          </a:prstGeom>
        </p:spPr>
      </p:pic>
      <p:pic>
        <p:nvPicPr>
          <p:cNvPr id="38" name="Picture 37">
            <a:extLst>
              <a:ext uri="{FF2B5EF4-FFF2-40B4-BE49-F238E27FC236}">
                <a16:creationId xmlns:a16="http://schemas.microsoft.com/office/drawing/2014/main" id="{263F22D2-54C4-5D44-B228-5595E73B32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0529" y="5758952"/>
            <a:ext cx="745070" cy="602902"/>
          </a:xfrm>
          <a:prstGeom prst="rect">
            <a:avLst/>
          </a:prstGeom>
        </p:spPr>
      </p:pic>
      <p:sp>
        <p:nvSpPr>
          <p:cNvPr id="39" name="Text Placeholder 3"/>
          <p:cNvSpPr>
            <a:spLocks noGrp="1"/>
          </p:cNvSpPr>
          <p:nvPr>
            <p:ph type="body" sz="quarter" idx="15" hasCustomPrompt="1"/>
          </p:nvPr>
        </p:nvSpPr>
        <p:spPr>
          <a:xfrm>
            <a:off x="9906000" y="4988052"/>
            <a:ext cx="1853711" cy="332218"/>
          </a:xfrm>
          <a:prstGeom prst="rect">
            <a:avLst/>
          </a:prstGeom>
        </p:spPr>
        <p:txBody>
          <a:bodyPr lIns="0" rIns="0">
            <a:noAutofit/>
          </a:bodyPr>
          <a:lstStyle>
            <a:lvl1pPr marL="0" indent="0" algn="r">
              <a:buNone/>
              <a:defRPr sz="1167">
                <a:solidFill>
                  <a:schemeClr val="bg1"/>
                </a:solidFill>
              </a:defRPr>
            </a:lvl1pPr>
          </a:lstStyle>
          <a:p>
            <a:pPr lvl="0"/>
            <a:r>
              <a:rPr lang="en-US"/>
              <a:t>Date</a:t>
            </a:r>
          </a:p>
        </p:txBody>
      </p:sp>
      <p:sp>
        <p:nvSpPr>
          <p:cNvPr id="40" name="Rectangle 39">
            <a:extLst>
              <a:ext uri="{FF2B5EF4-FFF2-40B4-BE49-F238E27FC236}">
                <a16:creationId xmlns:a16="http://schemas.microsoft.com/office/drawing/2014/main" id="{01BF3DD9-FBBE-214E-8EDF-165A8CD97F0C}"/>
              </a:ext>
            </a:extLst>
          </p:cNvPr>
          <p:cNvSpPr/>
          <p:nvPr userDrawn="1"/>
        </p:nvSpPr>
        <p:spPr>
          <a:xfrm>
            <a:off x="0" y="6204000"/>
            <a:ext cx="1158000" cy="65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Tree>
    <p:extLst>
      <p:ext uri="{BB962C8B-B14F-4D97-AF65-F5344CB8AC3E}">
        <p14:creationId xmlns:p14="http://schemas.microsoft.com/office/powerpoint/2010/main" val="261819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tandard Titl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C48B25-212D-AE44-A3EB-224F07916374}"/>
              </a:ext>
            </a:extLst>
          </p:cNvPr>
          <p:cNvSpPr/>
          <p:nvPr userDrawn="1"/>
        </p:nvSpPr>
        <p:spPr>
          <a:xfrm>
            <a:off x="-1" y="0"/>
            <a:ext cx="12192001" cy="6858000"/>
          </a:xfrm>
          <a:prstGeom prst="rect">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nvGrpSpPr>
          <p:cNvPr id="8" name="Group 7">
            <a:extLst>
              <a:ext uri="{FF2B5EF4-FFF2-40B4-BE49-F238E27FC236}">
                <a16:creationId xmlns:a16="http://schemas.microsoft.com/office/drawing/2014/main" id="{A88E8816-43D4-3543-B8F8-BA2D9989DB11}"/>
              </a:ext>
            </a:extLst>
          </p:cNvPr>
          <p:cNvGrpSpPr/>
          <p:nvPr userDrawn="1"/>
        </p:nvGrpSpPr>
        <p:grpSpPr>
          <a:xfrm>
            <a:off x="0" y="330"/>
            <a:ext cx="12191999" cy="4198606"/>
            <a:chOff x="228600" y="396"/>
            <a:chExt cx="14173200" cy="5028804"/>
          </a:xfrm>
          <a:solidFill>
            <a:srgbClr val="44A4DB"/>
          </a:solidFill>
        </p:grpSpPr>
        <p:sp>
          <p:nvSpPr>
            <p:cNvPr id="9" name="Rectangle 8">
              <a:extLst>
                <a:ext uri="{FF2B5EF4-FFF2-40B4-BE49-F238E27FC236}">
                  <a16:creationId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4C098FEE-3B74-3A45-A22C-CE9B248464EF}"/>
              </a:ext>
            </a:extLst>
          </p:cNvPr>
          <p:cNvSpPr>
            <a:spLocks noGrp="1"/>
          </p:cNvSpPr>
          <p:nvPr>
            <p:ph type="body" sz="quarter" idx="10" hasCustomPrompt="1"/>
          </p:nvPr>
        </p:nvSpPr>
        <p:spPr>
          <a:xfrm>
            <a:off x="1402577" y="4165694"/>
            <a:ext cx="8166498" cy="1135380"/>
          </a:xfrm>
          <a:prstGeom prst="rect">
            <a:avLst/>
          </a:prstGeom>
        </p:spPr>
        <p:txBody>
          <a:bodyPr anchor="b">
            <a:normAutofit/>
          </a:bodyPr>
          <a:lstStyle>
            <a:lvl1pPr marL="0" indent="0">
              <a:buFontTx/>
              <a:buNone/>
              <a:defRPr sz="3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2" name="Text Placeholder 2">
            <a:extLst>
              <a:ext uri="{FF2B5EF4-FFF2-40B4-BE49-F238E27FC236}">
                <a16:creationId xmlns:a16="http://schemas.microsoft.com/office/drawing/2014/main" id="{F6CD9287-ABBC-C54A-8E1C-7D236A91C91B}"/>
              </a:ext>
            </a:extLst>
          </p:cNvPr>
          <p:cNvSpPr>
            <a:spLocks noGrp="1"/>
          </p:cNvSpPr>
          <p:nvPr>
            <p:ph type="body" sz="quarter" idx="11" hasCustomPrompt="1"/>
          </p:nvPr>
        </p:nvSpPr>
        <p:spPr>
          <a:xfrm>
            <a:off x="1402711" y="5757333"/>
            <a:ext cx="3895989" cy="924510"/>
          </a:xfrm>
          <a:prstGeom prst="rect">
            <a:avLst/>
          </a:prstGeom>
        </p:spPr>
        <p:txBody>
          <a:bodyPr>
            <a:normAutofit/>
          </a:bodyPr>
          <a:lstStyle>
            <a:lvl1pPr marL="0" indent="0">
              <a:lnSpc>
                <a:spcPct val="100000"/>
              </a:lnSpc>
              <a:spcBef>
                <a:spcPts val="0"/>
              </a:spcBef>
              <a:buFontTx/>
              <a:buNone/>
              <a:defRPr sz="1667"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3" name="Text Placeholder 2">
            <a:extLst>
              <a:ext uri="{FF2B5EF4-FFF2-40B4-BE49-F238E27FC236}">
                <a16:creationId xmlns:a16="http://schemas.microsoft.com/office/drawing/2014/main" id="{76941855-2960-3E40-A235-348A0F0634F9}"/>
              </a:ext>
            </a:extLst>
          </p:cNvPr>
          <p:cNvSpPr>
            <a:spLocks noGrp="1"/>
          </p:cNvSpPr>
          <p:nvPr>
            <p:ph type="body" sz="quarter" idx="12" hasCustomPrompt="1"/>
          </p:nvPr>
        </p:nvSpPr>
        <p:spPr>
          <a:xfrm>
            <a:off x="5673086" y="5757333"/>
            <a:ext cx="3895989" cy="924510"/>
          </a:xfrm>
          <a:prstGeom prst="rect">
            <a:avLst/>
          </a:prstGeom>
        </p:spPr>
        <p:txBody>
          <a:bodyPr>
            <a:normAutofit/>
          </a:bodyPr>
          <a:lstStyle>
            <a:lvl1pPr marL="0" indent="0">
              <a:lnSpc>
                <a:spcPct val="100000"/>
              </a:lnSpc>
              <a:spcBef>
                <a:spcPts val="0"/>
              </a:spcBef>
              <a:buFontTx/>
              <a:buNone/>
              <a:defRPr sz="1667"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36" name="Picture 35">
            <a:extLst>
              <a:ext uri="{FF2B5EF4-FFF2-40B4-BE49-F238E27FC236}">
                <a16:creationId xmlns:a16="http://schemas.microsoft.com/office/drawing/2014/main" id="{5480D6DE-E617-254E-85FC-0D42DE5117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648" y="4737456"/>
            <a:ext cx="554163" cy="564305"/>
          </a:xfrm>
          <a:prstGeom prst="rect">
            <a:avLst/>
          </a:prstGeom>
        </p:spPr>
      </p:pic>
      <p:pic>
        <p:nvPicPr>
          <p:cNvPr id="39" name="Picture 38">
            <a:extLst>
              <a:ext uri="{FF2B5EF4-FFF2-40B4-BE49-F238E27FC236}">
                <a16:creationId xmlns:a16="http://schemas.microsoft.com/office/drawing/2014/main" id="{263F22D2-54C4-5D44-B228-5595E73B32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1653" y="5758952"/>
            <a:ext cx="742824" cy="602902"/>
          </a:xfrm>
          <a:prstGeom prst="rect">
            <a:avLst/>
          </a:prstGeom>
        </p:spPr>
      </p:pic>
      <p:sp>
        <p:nvSpPr>
          <p:cNvPr id="44" name="Text Placeholder 3"/>
          <p:cNvSpPr>
            <a:spLocks noGrp="1"/>
          </p:cNvSpPr>
          <p:nvPr>
            <p:ph type="body" sz="quarter" idx="15" hasCustomPrompt="1"/>
          </p:nvPr>
        </p:nvSpPr>
        <p:spPr>
          <a:xfrm>
            <a:off x="9906000" y="4988052"/>
            <a:ext cx="1853711" cy="332218"/>
          </a:xfrm>
          <a:prstGeom prst="rect">
            <a:avLst/>
          </a:prstGeom>
        </p:spPr>
        <p:txBody>
          <a:bodyPr>
            <a:noAutofit/>
          </a:bodyPr>
          <a:lstStyle>
            <a:lvl1pPr marL="0" indent="0" algn="r">
              <a:buNone/>
              <a:defRPr sz="1167">
                <a:solidFill>
                  <a:schemeClr val="bg1"/>
                </a:solidFill>
              </a:defRPr>
            </a:lvl1pPr>
          </a:lstStyle>
          <a:p>
            <a:pPr lvl="0"/>
            <a:r>
              <a:rPr lang="en-US"/>
              <a:t>Date</a:t>
            </a:r>
          </a:p>
        </p:txBody>
      </p:sp>
    </p:spTree>
    <p:extLst>
      <p:ext uri="{BB962C8B-B14F-4D97-AF65-F5344CB8AC3E}">
        <p14:creationId xmlns:p14="http://schemas.microsoft.com/office/powerpoint/2010/main" val="38022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tandard Title 4">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F2498B2-B5BE-2E4B-B359-161EAA28D522}"/>
              </a:ext>
            </a:extLst>
          </p:cNvPr>
          <p:cNvGrpSpPr/>
          <p:nvPr userDrawn="1"/>
        </p:nvGrpSpPr>
        <p:grpSpPr>
          <a:xfrm>
            <a:off x="0" y="330"/>
            <a:ext cx="12191999" cy="4198606"/>
            <a:chOff x="-1" y="395"/>
            <a:chExt cx="14630399" cy="5038327"/>
          </a:xfrm>
        </p:grpSpPr>
        <p:sp>
          <p:nvSpPr>
            <p:cNvPr id="9" name="Rectangle 8">
              <a:extLst>
                <a:ext uri="{FF2B5EF4-FFF2-40B4-BE49-F238E27FC236}">
                  <a16:creationId xmlns:a16="http://schemas.microsoft.com/office/drawing/2014/main" id="{8AC2412F-BCF2-4D4E-90EF-A3C52CD9E9EE}"/>
                </a:ext>
              </a:extLst>
            </p:cNvPr>
            <p:cNvSpPr/>
            <p:nvPr/>
          </p:nvSpPr>
          <p:spPr>
            <a:xfrm>
              <a:off x="-1" y="4889427"/>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0" name="Rectangle 9">
              <a:extLst>
                <a:ext uri="{FF2B5EF4-FFF2-40B4-BE49-F238E27FC236}">
                  <a16:creationId xmlns:a16="http://schemas.microsoft.com/office/drawing/2014/main" id="{0351239B-940D-9F45-90D0-327EA1C77D50}"/>
                </a:ext>
              </a:extLst>
            </p:cNvPr>
            <p:cNvSpPr/>
            <p:nvPr/>
          </p:nvSpPr>
          <p:spPr>
            <a:xfrm>
              <a:off x="-1" y="4698530"/>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1" name="Rectangle 10">
              <a:extLst>
                <a:ext uri="{FF2B5EF4-FFF2-40B4-BE49-F238E27FC236}">
                  <a16:creationId xmlns:a16="http://schemas.microsoft.com/office/drawing/2014/main" id="{E2C63889-64A0-2843-9AD5-4C1195772E52}"/>
                </a:ext>
              </a:extLst>
            </p:cNvPr>
            <p:cNvSpPr/>
            <p:nvPr/>
          </p:nvSpPr>
          <p:spPr>
            <a:xfrm>
              <a:off x="-1" y="4504136"/>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2" name="Rectangle 11">
              <a:extLst>
                <a:ext uri="{FF2B5EF4-FFF2-40B4-BE49-F238E27FC236}">
                  <a16:creationId xmlns:a16="http://schemas.microsoft.com/office/drawing/2014/main" id="{AF592710-E8AB-1941-B5EA-C67250B90086}"/>
                </a:ext>
              </a:extLst>
            </p:cNvPr>
            <p:cNvSpPr/>
            <p:nvPr/>
          </p:nvSpPr>
          <p:spPr>
            <a:xfrm>
              <a:off x="-1" y="4313627"/>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a16="http://schemas.microsoft.com/office/drawing/2014/main" id="{EF62B63E-7571-2940-AB05-B15ACCD43646}"/>
                </a:ext>
              </a:extLst>
            </p:cNvPr>
            <p:cNvSpPr/>
            <p:nvPr/>
          </p:nvSpPr>
          <p:spPr>
            <a:xfrm>
              <a:off x="-1" y="4119233"/>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4" name="Rectangle 13">
              <a:extLst>
                <a:ext uri="{FF2B5EF4-FFF2-40B4-BE49-F238E27FC236}">
                  <a16:creationId xmlns:a16="http://schemas.microsoft.com/office/drawing/2014/main" id="{8B94D5C5-8E80-4B4B-9E2F-1061EA47A989}"/>
                </a:ext>
              </a:extLst>
            </p:cNvPr>
            <p:cNvSpPr/>
            <p:nvPr/>
          </p:nvSpPr>
          <p:spPr>
            <a:xfrm>
              <a:off x="-1" y="3920949"/>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5" name="Rectangle 14">
              <a:extLst>
                <a:ext uri="{FF2B5EF4-FFF2-40B4-BE49-F238E27FC236}">
                  <a16:creationId xmlns:a16="http://schemas.microsoft.com/office/drawing/2014/main" id="{0AB9D920-2EB5-534B-A0A8-2E0FAA8C9273}"/>
                </a:ext>
              </a:extLst>
            </p:cNvPr>
            <p:cNvSpPr/>
            <p:nvPr/>
          </p:nvSpPr>
          <p:spPr>
            <a:xfrm>
              <a:off x="-1" y="3720723"/>
              <a:ext cx="14630399"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1" y="2442535"/>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1" y="2653493"/>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1" y="2863439"/>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1" y="3073386"/>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1" y="3287220"/>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1" y="3503000"/>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2" name="Rectangle 21">
              <a:extLst>
                <a:ext uri="{FF2B5EF4-FFF2-40B4-BE49-F238E27FC236}">
                  <a16:creationId xmlns:a16="http://schemas.microsoft.com/office/drawing/2014/main" id="{4D134BE3-DC22-A243-9E50-E4204B5C17F4}"/>
                </a:ext>
              </a:extLst>
            </p:cNvPr>
            <p:cNvSpPr/>
            <p:nvPr/>
          </p:nvSpPr>
          <p:spPr>
            <a:xfrm>
              <a:off x="-1" y="2253505"/>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3" name="Rectangle 22">
              <a:extLst>
                <a:ext uri="{FF2B5EF4-FFF2-40B4-BE49-F238E27FC236}">
                  <a16:creationId xmlns:a16="http://schemas.microsoft.com/office/drawing/2014/main" id="{325E05DA-D377-0640-8629-2FEF2211D2CC}"/>
                </a:ext>
              </a:extLst>
            </p:cNvPr>
            <p:cNvSpPr/>
            <p:nvPr/>
          </p:nvSpPr>
          <p:spPr>
            <a:xfrm>
              <a:off x="-1" y="2059109"/>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4" name="Rectangle 23">
              <a:extLst>
                <a:ext uri="{FF2B5EF4-FFF2-40B4-BE49-F238E27FC236}">
                  <a16:creationId xmlns:a16="http://schemas.microsoft.com/office/drawing/2014/main" id="{6824F76C-1F94-004C-9F92-90015DF64754}"/>
                </a:ext>
              </a:extLst>
            </p:cNvPr>
            <p:cNvSpPr/>
            <p:nvPr/>
          </p:nvSpPr>
          <p:spPr>
            <a:xfrm>
              <a:off x="-1" y="1868602"/>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5" name="Rectangle 24">
              <a:extLst>
                <a:ext uri="{FF2B5EF4-FFF2-40B4-BE49-F238E27FC236}">
                  <a16:creationId xmlns:a16="http://schemas.microsoft.com/office/drawing/2014/main" id="{ADBEBC27-C4A9-0046-AB43-2085F8241D27}"/>
                </a:ext>
              </a:extLst>
            </p:cNvPr>
            <p:cNvSpPr/>
            <p:nvPr/>
          </p:nvSpPr>
          <p:spPr>
            <a:xfrm>
              <a:off x="-1" y="1674207"/>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6" name="Rectangle 25">
              <a:extLst>
                <a:ext uri="{FF2B5EF4-FFF2-40B4-BE49-F238E27FC236}">
                  <a16:creationId xmlns:a16="http://schemas.microsoft.com/office/drawing/2014/main" id="{25E8F83E-7089-BA4C-935E-EB92B2120501}"/>
                </a:ext>
              </a:extLst>
            </p:cNvPr>
            <p:cNvSpPr/>
            <p:nvPr/>
          </p:nvSpPr>
          <p:spPr>
            <a:xfrm>
              <a:off x="-1" y="1475923"/>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7" name="Rectangle 26">
              <a:extLst>
                <a:ext uri="{FF2B5EF4-FFF2-40B4-BE49-F238E27FC236}">
                  <a16:creationId xmlns:a16="http://schemas.microsoft.com/office/drawing/2014/main" id="{6E6EC7F3-E133-014A-88C5-822D15FDA617}"/>
                </a:ext>
              </a:extLst>
            </p:cNvPr>
            <p:cNvSpPr/>
            <p:nvPr/>
          </p:nvSpPr>
          <p:spPr>
            <a:xfrm>
              <a:off x="-1" y="1275696"/>
              <a:ext cx="14630399"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1" y="395"/>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solidFill>
                  <a:schemeClr val="accent3"/>
                </a:solidFill>
              </a:endParaRPr>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1" y="211353"/>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1" y="421300"/>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1" y="631246"/>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1" y="845082"/>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1" y="1060860"/>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4C098FEE-3B74-3A45-A22C-CE9B248464EF}"/>
              </a:ext>
            </a:extLst>
          </p:cNvPr>
          <p:cNvSpPr>
            <a:spLocks noGrp="1"/>
          </p:cNvSpPr>
          <p:nvPr userDrawn="1">
            <p:ph type="body" sz="quarter" idx="10" hasCustomPrompt="1"/>
          </p:nvPr>
        </p:nvSpPr>
        <p:spPr>
          <a:xfrm>
            <a:off x="1397001" y="4165694"/>
            <a:ext cx="8166499" cy="1135380"/>
          </a:xfrm>
          <a:prstGeom prst="rect">
            <a:avLst/>
          </a:prstGeom>
        </p:spPr>
        <p:txBody>
          <a:bodyPr anchor="b">
            <a:normAutofit/>
          </a:bodyPr>
          <a:lstStyle>
            <a:lvl1pPr marL="0" indent="0">
              <a:buFontTx/>
              <a:buNone/>
              <a:defRPr sz="3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2" name="Text Placeholder 2">
            <a:extLst>
              <a:ext uri="{FF2B5EF4-FFF2-40B4-BE49-F238E27FC236}">
                <a16:creationId xmlns:a16="http://schemas.microsoft.com/office/drawing/2014/main" id="{F6CD9287-ABBC-C54A-8E1C-7D236A91C91B}"/>
              </a:ext>
            </a:extLst>
          </p:cNvPr>
          <p:cNvSpPr>
            <a:spLocks noGrp="1"/>
          </p:cNvSpPr>
          <p:nvPr userDrawn="1">
            <p:ph type="body" sz="quarter" idx="11" hasCustomPrompt="1"/>
          </p:nvPr>
        </p:nvSpPr>
        <p:spPr>
          <a:xfrm>
            <a:off x="1397136" y="5757333"/>
            <a:ext cx="3895989" cy="924510"/>
          </a:xfrm>
          <a:prstGeom prst="rect">
            <a:avLst/>
          </a:prstGeom>
        </p:spPr>
        <p:txBody>
          <a:bodyPr>
            <a:normAutofit/>
          </a:bodyPr>
          <a:lstStyle>
            <a:lvl1pPr marL="0" indent="0">
              <a:lnSpc>
                <a:spcPct val="100000"/>
              </a:lnSpc>
              <a:spcBef>
                <a:spcPts val="0"/>
              </a:spcBef>
              <a:buFontTx/>
              <a:buNone/>
              <a:defRPr lang="en-US" sz="1667" b="0" i="0" kern="1200" dirty="0" smtClean="0">
                <a:solidFill>
                  <a:srgbClr val="414042"/>
                </a:solidFill>
                <a:latin typeface="DM Sans Medium" pitchFamily="2" charset="77"/>
                <a:ea typeface="+mn-ea"/>
                <a:cs typeface="+mn-cs"/>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marL="0" lvl="0" indent="0" algn="l" defTabSz="914363" rtl="0" eaLnBrk="1" latinLnBrk="0" hangingPunct="1">
              <a:lnSpc>
                <a:spcPct val="100000"/>
              </a:lnSpc>
              <a:spcBef>
                <a:spcPts val="0"/>
              </a:spcBef>
              <a:buFontTx/>
              <a:buNone/>
            </a:pPr>
            <a:r>
              <a:rPr lang="en-US"/>
              <a:t>Edit Presenter’s  Name</a:t>
            </a:r>
            <a:br>
              <a:rPr lang="en-US"/>
            </a:br>
            <a:r>
              <a:rPr lang="en-US"/>
              <a:t>Title</a:t>
            </a:r>
          </a:p>
          <a:p>
            <a:pPr lvl="0"/>
            <a:endParaRPr lang="en-US"/>
          </a:p>
        </p:txBody>
      </p:sp>
      <p:sp>
        <p:nvSpPr>
          <p:cNvPr id="43" name="Text Placeholder 2">
            <a:extLst>
              <a:ext uri="{FF2B5EF4-FFF2-40B4-BE49-F238E27FC236}">
                <a16:creationId xmlns:a16="http://schemas.microsoft.com/office/drawing/2014/main" id="{76941855-2960-3E40-A235-348A0F0634F9}"/>
              </a:ext>
            </a:extLst>
          </p:cNvPr>
          <p:cNvSpPr>
            <a:spLocks noGrp="1"/>
          </p:cNvSpPr>
          <p:nvPr userDrawn="1">
            <p:ph type="body" sz="quarter" idx="12" hasCustomPrompt="1"/>
          </p:nvPr>
        </p:nvSpPr>
        <p:spPr>
          <a:xfrm>
            <a:off x="5667510" y="5757333"/>
            <a:ext cx="3895989" cy="924510"/>
          </a:xfrm>
          <a:prstGeom prst="rect">
            <a:avLst/>
          </a:prstGeom>
        </p:spPr>
        <p:txBody>
          <a:bodyPr>
            <a:normAutofit/>
          </a:bodyPr>
          <a:lstStyle>
            <a:lvl1pPr marL="0" indent="0">
              <a:lnSpc>
                <a:spcPct val="100000"/>
              </a:lnSpc>
              <a:spcBef>
                <a:spcPts val="0"/>
              </a:spcBef>
              <a:buFontTx/>
              <a:buNone/>
              <a:defRPr lang="en-US" sz="1667" b="0" i="0" kern="1200" dirty="0" smtClean="0">
                <a:solidFill>
                  <a:srgbClr val="414042"/>
                </a:solidFill>
                <a:latin typeface="DM Sans Medium" pitchFamily="2" charset="77"/>
                <a:ea typeface="+mn-ea"/>
                <a:cs typeface="+mn-cs"/>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marL="0" lvl="0" indent="0" algn="l" defTabSz="914363" rtl="0" eaLnBrk="1" latinLnBrk="0" hangingPunct="1">
              <a:lnSpc>
                <a:spcPct val="100000"/>
              </a:lnSpc>
              <a:spcBef>
                <a:spcPts val="0"/>
              </a:spcBef>
              <a:buFontTx/>
              <a:buNone/>
            </a:pPr>
            <a:r>
              <a:rPr lang="en-US"/>
              <a:t>Edit Presenter’s  Name</a:t>
            </a:r>
            <a:br>
              <a:rPr lang="en-US"/>
            </a:br>
            <a:r>
              <a:rPr lang="en-US"/>
              <a:t>Title</a:t>
            </a:r>
          </a:p>
          <a:p>
            <a:pPr lvl="0"/>
            <a:endParaRPr lang="en-US"/>
          </a:p>
        </p:txBody>
      </p:sp>
      <p:pic>
        <p:nvPicPr>
          <p:cNvPr id="46" name="Picture 45">
            <a:extLst>
              <a:ext uri="{FF2B5EF4-FFF2-40B4-BE49-F238E27FC236}">
                <a16:creationId xmlns:a16="http://schemas.microsoft.com/office/drawing/2014/main" id="{5480D6DE-E617-254E-85FC-0D42DE5117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648" y="4737456"/>
            <a:ext cx="554163" cy="564305"/>
          </a:xfrm>
          <a:prstGeom prst="rect">
            <a:avLst/>
          </a:prstGeom>
        </p:spPr>
      </p:pic>
      <p:pic>
        <p:nvPicPr>
          <p:cNvPr id="47" name="Picture 46">
            <a:extLst>
              <a:ext uri="{FF2B5EF4-FFF2-40B4-BE49-F238E27FC236}">
                <a16:creationId xmlns:a16="http://schemas.microsoft.com/office/drawing/2014/main" id="{263F22D2-54C4-5D44-B228-5595E73B32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1653" y="5758952"/>
            <a:ext cx="742824" cy="602901"/>
          </a:xfrm>
          <a:prstGeom prst="rect">
            <a:avLst/>
          </a:prstGeom>
        </p:spPr>
      </p:pic>
      <p:sp>
        <p:nvSpPr>
          <p:cNvPr id="48" name="Text Placeholder 3"/>
          <p:cNvSpPr>
            <a:spLocks noGrp="1"/>
          </p:cNvSpPr>
          <p:nvPr>
            <p:ph type="body" sz="quarter" idx="15" hasCustomPrompt="1"/>
          </p:nvPr>
        </p:nvSpPr>
        <p:spPr>
          <a:xfrm>
            <a:off x="9906000" y="4988052"/>
            <a:ext cx="1853711" cy="332218"/>
          </a:xfrm>
          <a:prstGeom prst="rect">
            <a:avLst/>
          </a:prstGeom>
        </p:spPr>
        <p:txBody>
          <a:bodyPr>
            <a:noAutofit/>
          </a:bodyPr>
          <a:lstStyle>
            <a:lvl1pPr marL="0" indent="0" algn="r">
              <a:buNone/>
              <a:defRPr sz="1167">
                <a:solidFill>
                  <a:schemeClr val="bg2"/>
                </a:solidFill>
              </a:defRPr>
            </a:lvl1pPr>
          </a:lstStyle>
          <a:p>
            <a:pPr lvl="0"/>
            <a:r>
              <a:rPr lang="en-US"/>
              <a:t>Date</a:t>
            </a:r>
          </a:p>
        </p:txBody>
      </p:sp>
      <p:sp>
        <p:nvSpPr>
          <p:cNvPr id="36" name="Rectangle 35">
            <a:extLst>
              <a:ext uri="{FF2B5EF4-FFF2-40B4-BE49-F238E27FC236}">
                <a16:creationId xmlns:a16="http://schemas.microsoft.com/office/drawing/2014/main" id="{A048E7FB-85C4-7349-B1ED-86B66451A8E4}"/>
              </a:ext>
            </a:extLst>
          </p:cNvPr>
          <p:cNvSpPr/>
          <p:nvPr userDrawn="1"/>
        </p:nvSpPr>
        <p:spPr>
          <a:xfrm>
            <a:off x="0" y="6204000"/>
            <a:ext cx="1158000" cy="65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Tree>
    <p:extLst>
      <p:ext uri="{BB962C8B-B14F-4D97-AF65-F5344CB8AC3E}">
        <p14:creationId xmlns:p14="http://schemas.microsoft.com/office/powerpoint/2010/main" val="216402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Arrow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8199-548B-DC4B-9938-8478EBF73A3C}"/>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022873" cy="5074881"/>
          </a:xfrm>
        </p:spPr>
        <p:txBody>
          <a:bodyPr anchor="ctr"/>
          <a:lstStyle>
            <a:lvl1pPr>
              <a:defRPr sz="3000" b="0" i="0">
                <a:solidFill>
                  <a:schemeClr val="bg1"/>
                </a:solidFill>
                <a:latin typeface="DM Sans Medium" pitchFamily="2" charset="77"/>
              </a:defRPr>
            </a:lvl1pPr>
          </a:lstStyle>
          <a:p>
            <a:r>
              <a:rPr lang="en-US"/>
              <a:t>Click to edit section title </a:t>
            </a:r>
            <a:br>
              <a:rPr lang="en-US"/>
            </a:br>
            <a:r>
              <a:rPr lang="en-US"/>
              <a:t>(Option A)</a:t>
            </a:r>
          </a:p>
        </p:txBody>
      </p:sp>
      <p:sp>
        <p:nvSpPr>
          <p:cNvPr id="38" name="Rectangle 37">
            <a:extLst>
              <a:ext uri="{FF2B5EF4-FFF2-40B4-BE49-F238E27FC236}">
                <a16:creationId xmlns:a16="http://schemas.microsoft.com/office/drawing/2014/main" id="{E854E062-A4CF-E846-B1A7-2657E21E3E18}"/>
              </a:ext>
            </a:extLst>
          </p:cNvPr>
          <p:cNvSpPr/>
          <p:nvPr/>
        </p:nvSpPr>
        <p:spPr>
          <a:xfrm>
            <a:off x="0" y="6825864"/>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9" name="Rectangle 38">
            <a:extLst>
              <a:ext uri="{FF2B5EF4-FFF2-40B4-BE49-F238E27FC236}">
                <a16:creationId xmlns:a16="http://schemas.microsoft.com/office/drawing/2014/main" id="{DE136C2C-7EA3-944E-85D5-4AB9FA0786F7}"/>
              </a:ext>
            </a:extLst>
          </p:cNvPr>
          <p:cNvSpPr/>
          <p:nvPr/>
        </p:nvSpPr>
        <p:spPr>
          <a:xfrm>
            <a:off x="0" y="6705541"/>
            <a:ext cx="12191999" cy="23924"/>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0" y="5937437"/>
            <a:ext cx="12191999" cy="89717"/>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0" y="6064209"/>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0" y="6190372"/>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0" y="6316536"/>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0" y="6445036"/>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0" y="6574705"/>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6" name="Rectangle 45">
            <a:extLst>
              <a:ext uri="{FF2B5EF4-FFF2-40B4-BE49-F238E27FC236}">
                <a16:creationId xmlns:a16="http://schemas.microsoft.com/office/drawing/2014/main" id="{3B55D9A8-5161-2E4C-BF56-29A745113B4E}"/>
              </a:ext>
            </a:extLst>
          </p:cNvPr>
          <p:cNvSpPr/>
          <p:nvPr/>
        </p:nvSpPr>
        <p:spPr>
          <a:xfrm>
            <a:off x="0" y="5823843"/>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7" name="Rectangle 46">
            <a:extLst>
              <a:ext uri="{FF2B5EF4-FFF2-40B4-BE49-F238E27FC236}">
                <a16:creationId xmlns:a16="http://schemas.microsoft.com/office/drawing/2014/main" id="{392AAC9F-5A61-FE40-AD32-087CC800D4C7}"/>
              </a:ext>
            </a:extLst>
          </p:cNvPr>
          <p:cNvSpPr/>
          <p:nvPr/>
        </p:nvSpPr>
        <p:spPr>
          <a:xfrm>
            <a:off x="0" y="5707024"/>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8" name="Rectangle 47">
            <a:extLst>
              <a:ext uri="{FF2B5EF4-FFF2-40B4-BE49-F238E27FC236}">
                <a16:creationId xmlns:a16="http://schemas.microsoft.com/office/drawing/2014/main" id="{DB89EDEA-A6BE-014C-B5CB-01CF8EB76B67}"/>
              </a:ext>
            </a:extLst>
          </p:cNvPr>
          <p:cNvSpPr/>
          <p:nvPr/>
        </p:nvSpPr>
        <p:spPr>
          <a:xfrm>
            <a:off x="0" y="5592543"/>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9" name="Rectangle 48">
            <a:extLst>
              <a:ext uri="{FF2B5EF4-FFF2-40B4-BE49-F238E27FC236}">
                <a16:creationId xmlns:a16="http://schemas.microsoft.com/office/drawing/2014/main" id="{DBC63857-177B-2546-A9AE-CA990A92BDDB}"/>
              </a:ext>
            </a:extLst>
          </p:cNvPr>
          <p:cNvSpPr/>
          <p:nvPr/>
        </p:nvSpPr>
        <p:spPr>
          <a:xfrm>
            <a:off x="0" y="5475724"/>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0" name="Rectangle 49">
            <a:extLst>
              <a:ext uri="{FF2B5EF4-FFF2-40B4-BE49-F238E27FC236}">
                <a16:creationId xmlns:a16="http://schemas.microsoft.com/office/drawing/2014/main" id="{448327A6-CC73-654B-9FB7-834BCF6E22E0}"/>
              </a:ext>
            </a:extLst>
          </p:cNvPr>
          <p:cNvSpPr/>
          <p:nvPr/>
        </p:nvSpPr>
        <p:spPr>
          <a:xfrm>
            <a:off x="0" y="5356569"/>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1" name="Rectangle 50">
            <a:extLst>
              <a:ext uri="{FF2B5EF4-FFF2-40B4-BE49-F238E27FC236}">
                <a16:creationId xmlns:a16="http://schemas.microsoft.com/office/drawing/2014/main" id="{433B0057-AE53-4744-8ADC-82679BFB37B8}"/>
              </a:ext>
            </a:extLst>
          </p:cNvPr>
          <p:cNvSpPr/>
          <p:nvPr/>
        </p:nvSpPr>
        <p:spPr>
          <a:xfrm>
            <a:off x="0" y="5236247"/>
            <a:ext cx="12191999" cy="23924"/>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0" y="4469877"/>
            <a:ext cx="12191999" cy="89717"/>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0" y="4596649"/>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0" y="4722812"/>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0" y="4848976"/>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0" y="4977476"/>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0" y="5107144"/>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64385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Arrow 2">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50F324D-5629-1D43-99B4-1BDE432DBA1B}"/>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022873" cy="5074881"/>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 name="Group 2">
            <a:extLst>
              <a:ext uri="{FF2B5EF4-FFF2-40B4-BE49-F238E27FC236}">
                <a16:creationId xmlns:a16="http://schemas.microsoft.com/office/drawing/2014/main" id="{DFDD3C01-7B6A-C547-80FA-DFD25DBEF3A9}"/>
              </a:ext>
            </a:extLst>
          </p:cNvPr>
          <p:cNvGrpSpPr/>
          <p:nvPr userDrawn="1"/>
        </p:nvGrpSpPr>
        <p:grpSpPr>
          <a:xfrm>
            <a:off x="0" y="4469877"/>
            <a:ext cx="12191999" cy="2390424"/>
            <a:chOff x="-1" y="5363852"/>
            <a:chExt cx="14630399" cy="2868509"/>
          </a:xfrm>
          <a:solidFill>
            <a:srgbClr val="0073E1"/>
          </a:solidFill>
        </p:grpSpPr>
        <p:sp>
          <p:nvSpPr>
            <p:cNvPr id="38" name="Rectangle 37">
              <a:extLst>
                <a:ext uri="{FF2B5EF4-FFF2-40B4-BE49-F238E27FC236}">
                  <a16:creationId xmlns:a16="http://schemas.microsoft.com/office/drawing/2014/main" id="{E854E062-A4CF-E846-B1A7-2657E21E3E18}"/>
                </a:ext>
              </a:extLst>
            </p:cNvPr>
            <p:cNvSpPr/>
            <p:nvPr/>
          </p:nvSpPr>
          <p:spPr>
            <a:xfrm>
              <a:off x="-1" y="8191036"/>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9" name="Rectangle 38">
              <a:extLst>
                <a:ext uri="{FF2B5EF4-FFF2-40B4-BE49-F238E27FC236}">
                  <a16:creationId xmlns:a16="http://schemas.microsoft.com/office/drawing/2014/main" id="{DE136C2C-7EA3-944E-85D5-4AB9FA0786F7}"/>
                </a:ext>
              </a:extLst>
            </p:cNvPr>
            <p:cNvSpPr/>
            <p:nvPr/>
          </p:nvSpPr>
          <p:spPr>
            <a:xfrm>
              <a:off x="-1" y="8046649"/>
              <a:ext cx="14630399"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1" y="7124924"/>
              <a:ext cx="14630399"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1" y="7277050"/>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1" y="7428446"/>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1" y="7579843"/>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1" y="7734043"/>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1" y="7889646"/>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6" name="Rectangle 45">
              <a:extLst>
                <a:ext uri="{FF2B5EF4-FFF2-40B4-BE49-F238E27FC236}">
                  <a16:creationId xmlns:a16="http://schemas.microsoft.com/office/drawing/2014/main" id="{3B55D9A8-5161-2E4C-BF56-29A745113B4E}"/>
                </a:ext>
              </a:extLst>
            </p:cNvPr>
            <p:cNvSpPr/>
            <p:nvPr/>
          </p:nvSpPr>
          <p:spPr>
            <a:xfrm>
              <a:off x="-1" y="6988611"/>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7" name="Rectangle 46">
              <a:extLst>
                <a:ext uri="{FF2B5EF4-FFF2-40B4-BE49-F238E27FC236}">
                  <a16:creationId xmlns:a16="http://schemas.microsoft.com/office/drawing/2014/main" id="{392AAC9F-5A61-FE40-AD32-087CC800D4C7}"/>
                </a:ext>
              </a:extLst>
            </p:cNvPr>
            <p:cNvSpPr/>
            <p:nvPr/>
          </p:nvSpPr>
          <p:spPr>
            <a:xfrm>
              <a:off x="-1" y="6848429"/>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8" name="Rectangle 47">
              <a:extLst>
                <a:ext uri="{FF2B5EF4-FFF2-40B4-BE49-F238E27FC236}">
                  <a16:creationId xmlns:a16="http://schemas.microsoft.com/office/drawing/2014/main" id="{DB89EDEA-A6BE-014C-B5CB-01CF8EB76B67}"/>
                </a:ext>
              </a:extLst>
            </p:cNvPr>
            <p:cNvSpPr/>
            <p:nvPr/>
          </p:nvSpPr>
          <p:spPr>
            <a:xfrm>
              <a:off x="-1" y="6711051"/>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9" name="Rectangle 48">
              <a:extLst>
                <a:ext uri="{FF2B5EF4-FFF2-40B4-BE49-F238E27FC236}">
                  <a16:creationId xmlns:a16="http://schemas.microsoft.com/office/drawing/2014/main" id="{DBC63857-177B-2546-A9AE-CA990A92BDDB}"/>
                </a:ext>
              </a:extLst>
            </p:cNvPr>
            <p:cNvSpPr/>
            <p:nvPr/>
          </p:nvSpPr>
          <p:spPr>
            <a:xfrm>
              <a:off x="-1" y="6570869"/>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0" name="Rectangle 49">
              <a:extLst>
                <a:ext uri="{FF2B5EF4-FFF2-40B4-BE49-F238E27FC236}">
                  <a16:creationId xmlns:a16="http://schemas.microsoft.com/office/drawing/2014/main" id="{448327A6-CC73-654B-9FB7-834BCF6E22E0}"/>
                </a:ext>
              </a:extLst>
            </p:cNvPr>
            <p:cNvSpPr/>
            <p:nvPr/>
          </p:nvSpPr>
          <p:spPr>
            <a:xfrm>
              <a:off x="-1" y="6427883"/>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1" name="Rectangle 50">
              <a:extLst>
                <a:ext uri="{FF2B5EF4-FFF2-40B4-BE49-F238E27FC236}">
                  <a16:creationId xmlns:a16="http://schemas.microsoft.com/office/drawing/2014/main" id="{433B0057-AE53-4744-8ADC-82679BFB37B8}"/>
                </a:ext>
              </a:extLst>
            </p:cNvPr>
            <p:cNvSpPr/>
            <p:nvPr/>
          </p:nvSpPr>
          <p:spPr>
            <a:xfrm>
              <a:off x="-1" y="6283496"/>
              <a:ext cx="14630399"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1" y="5363852"/>
              <a:ext cx="14630399"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1" y="5515978"/>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1" y="5667374"/>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1" y="5818771"/>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1" y="5972971"/>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1" y="6128573"/>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418648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Title Arrow 3">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A7CFF2E-049A-4041-8DBC-8C406782BEE1}"/>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152030" cy="5077343"/>
          </a:xfrm>
        </p:spPr>
        <p:txBody>
          <a:bodyPr anchor="ctr"/>
          <a:lstStyle>
            <a:lvl1pPr>
              <a:defRPr sz="3000" b="0" i="0">
                <a:solidFill>
                  <a:schemeClr val="tx2"/>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12191999" cy="2367623"/>
            <a:chOff x="228600" y="396"/>
            <a:chExt cx="14173200" cy="5028804"/>
          </a:xfrm>
          <a:solidFill>
            <a:srgbClr val="000000"/>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30456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Arrow 4">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29F84F4-B9D4-BE4D-BFF1-2D24E38ADB5D}"/>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152030" cy="5059169"/>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12191999" cy="2367623"/>
            <a:chOff x="228600" y="396"/>
            <a:chExt cx="14173200" cy="5028804"/>
          </a:xfrm>
          <a:solidFill>
            <a:srgbClr val="414042"/>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rgbClr val="4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115622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Arrow 5">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26D0EB1-EBCC-4C4A-AE8E-44A1922D5D35}"/>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152030" cy="5033152"/>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12191999" cy="2367623"/>
            <a:chOff x="228600" y="396"/>
            <a:chExt cx="14173200" cy="5028804"/>
          </a:xfrm>
          <a:solidFill>
            <a:schemeClr val="bg1"/>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41828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Arrow 7">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CCC0E80-3E79-2744-A523-D983679762D3}"/>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2080" y="990600"/>
            <a:ext cx="6149340" cy="5059680"/>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12191999" cy="2367623"/>
            <a:chOff x="228600" y="396"/>
            <a:chExt cx="14173200" cy="5028804"/>
          </a:xfrm>
          <a:solidFill>
            <a:schemeClr val="tx2">
              <a:alpha val="50000"/>
            </a:schemeClr>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92462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Title Stripes 2">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6DE1F14-3F55-E145-8305-8C92D97853FB}"/>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nvGrpSpPr>
          <p:cNvPr id="36" name="Group 35">
            <a:extLst>
              <a:ext uri="{FF2B5EF4-FFF2-40B4-BE49-F238E27FC236}">
                <a16:creationId xmlns:a16="http://schemas.microsoft.com/office/drawing/2014/main" id="{9E04304A-A1E4-FD46-A3D4-9DE74FA0D2E5}"/>
              </a:ext>
            </a:extLst>
          </p:cNvPr>
          <p:cNvGrpSpPr/>
          <p:nvPr userDrawn="1"/>
        </p:nvGrpSpPr>
        <p:grpSpPr>
          <a:xfrm>
            <a:off x="1" y="330"/>
            <a:ext cx="12191999" cy="6857671"/>
            <a:chOff x="228600" y="396"/>
            <a:chExt cx="14173200" cy="5028804"/>
          </a:xfrm>
          <a:solidFill>
            <a:srgbClr val="F0B819"/>
          </a:solidFill>
        </p:grpSpPr>
        <p:sp>
          <p:nvSpPr>
            <p:cNvPr id="37" name="Rectangle 36">
              <a:extLst>
                <a:ext uri="{FF2B5EF4-FFF2-40B4-BE49-F238E27FC236}">
                  <a16:creationId xmlns:a16="http://schemas.microsoft.com/office/drawing/2014/main" id="{B9A27931-C1A7-4B4A-8500-BFD8B829FD6D}"/>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8" name="Rectangle 37">
              <a:extLst>
                <a:ext uri="{FF2B5EF4-FFF2-40B4-BE49-F238E27FC236}">
                  <a16:creationId xmlns:a16="http://schemas.microsoft.com/office/drawing/2014/main" id="{4F8656A2-416D-1D43-B013-8F5DCFAA4CC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9" name="Rectangle 38">
              <a:extLst>
                <a:ext uri="{FF2B5EF4-FFF2-40B4-BE49-F238E27FC236}">
                  <a16:creationId xmlns:a16="http://schemas.microsoft.com/office/drawing/2014/main" id="{07639180-CBCB-C24F-AB86-532E0D62DC7F}"/>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0" name="Rectangle 39">
              <a:extLst>
                <a:ext uri="{FF2B5EF4-FFF2-40B4-BE49-F238E27FC236}">
                  <a16:creationId xmlns:a16="http://schemas.microsoft.com/office/drawing/2014/main" id="{BEF5FF3D-18D8-0349-B734-F754E7D5D8D1}"/>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1" name="Rectangle 40">
              <a:extLst>
                <a:ext uri="{FF2B5EF4-FFF2-40B4-BE49-F238E27FC236}">
                  <a16:creationId xmlns:a16="http://schemas.microsoft.com/office/drawing/2014/main" id="{0AD2FAC5-EBB5-5746-871A-15D38789F717}"/>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2" name="Rectangle 41">
              <a:extLst>
                <a:ext uri="{FF2B5EF4-FFF2-40B4-BE49-F238E27FC236}">
                  <a16:creationId xmlns:a16="http://schemas.microsoft.com/office/drawing/2014/main" id="{7EC9C21C-4CAB-7E46-9BF1-F7DD713FD4A5}"/>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3" name="Rectangle 42">
              <a:extLst>
                <a:ext uri="{FF2B5EF4-FFF2-40B4-BE49-F238E27FC236}">
                  <a16:creationId xmlns:a16="http://schemas.microsoft.com/office/drawing/2014/main" id="{F8CCA382-AFE5-D740-9C11-6B01C5E0D22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4" name="Rectangle 43">
              <a:extLst>
                <a:ext uri="{FF2B5EF4-FFF2-40B4-BE49-F238E27FC236}">
                  <a16:creationId xmlns:a16="http://schemas.microsoft.com/office/drawing/2014/main" id="{EEA0D443-1A6C-4E47-9FE4-C108CA6BCFA0}"/>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5" name="Rectangle 44">
              <a:extLst>
                <a:ext uri="{FF2B5EF4-FFF2-40B4-BE49-F238E27FC236}">
                  <a16:creationId xmlns:a16="http://schemas.microsoft.com/office/drawing/2014/main" id="{67AA0450-8678-B84B-81D1-1AC80415BD6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6" name="Rectangle 45">
              <a:extLst>
                <a:ext uri="{FF2B5EF4-FFF2-40B4-BE49-F238E27FC236}">
                  <a16:creationId xmlns:a16="http://schemas.microsoft.com/office/drawing/2014/main" id="{C704FA23-21A9-C847-9EF8-4EC62626999D}"/>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7" name="Rectangle 46">
              <a:extLst>
                <a:ext uri="{FF2B5EF4-FFF2-40B4-BE49-F238E27FC236}">
                  <a16:creationId xmlns:a16="http://schemas.microsoft.com/office/drawing/2014/main" id="{2992DC29-FA87-C947-B07F-400BA02F4F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8" name="Rectangle 47">
              <a:extLst>
                <a:ext uri="{FF2B5EF4-FFF2-40B4-BE49-F238E27FC236}">
                  <a16:creationId xmlns:a16="http://schemas.microsoft.com/office/drawing/2014/main" id="{09836F18-D7F3-984D-9CEC-51C8794E7B9B}"/>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9" name="Rectangle 48">
              <a:extLst>
                <a:ext uri="{FF2B5EF4-FFF2-40B4-BE49-F238E27FC236}">
                  <a16:creationId xmlns:a16="http://schemas.microsoft.com/office/drawing/2014/main" id="{71D0E258-881E-A849-9C53-9FBB6B69C7EA}"/>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0" name="Rectangle 49">
              <a:extLst>
                <a:ext uri="{FF2B5EF4-FFF2-40B4-BE49-F238E27FC236}">
                  <a16:creationId xmlns:a16="http://schemas.microsoft.com/office/drawing/2014/main" id="{9494A1DD-21C7-DE43-931B-3A85C046CBB0}"/>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1" name="Rectangle 50">
              <a:extLst>
                <a:ext uri="{FF2B5EF4-FFF2-40B4-BE49-F238E27FC236}">
                  <a16:creationId xmlns:a16="http://schemas.microsoft.com/office/drawing/2014/main" id="{CDBDEDA7-2D83-4442-BD78-9C8C23FF238B}"/>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2" name="Rectangle 51">
              <a:extLst>
                <a:ext uri="{FF2B5EF4-FFF2-40B4-BE49-F238E27FC236}">
                  <a16:creationId xmlns:a16="http://schemas.microsoft.com/office/drawing/2014/main" id="{D236C02B-D921-204D-8D72-D545F5B6936C}"/>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3" name="Rectangle 52">
              <a:extLst>
                <a:ext uri="{FF2B5EF4-FFF2-40B4-BE49-F238E27FC236}">
                  <a16:creationId xmlns:a16="http://schemas.microsoft.com/office/drawing/2014/main" id="{452AA02D-8E8A-7D47-ACAE-6DB2CBF82A5C}"/>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4" name="Rectangle 53">
              <a:extLst>
                <a:ext uri="{FF2B5EF4-FFF2-40B4-BE49-F238E27FC236}">
                  <a16:creationId xmlns:a16="http://schemas.microsoft.com/office/drawing/2014/main" id="{64B254D6-60AB-5C4D-ADF1-483CED7F62A4}"/>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5" name="Rectangle 54">
              <a:extLst>
                <a:ext uri="{FF2B5EF4-FFF2-40B4-BE49-F238E27FC236}">
                  <a16:creationId xmlns:a16="http://schemas.microsoft.com/office/drawing/2014/main" id="{02A6C21D-FA75-124D-BEF7-D6EC59CE0796}"/>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6" name="Rectangle 55">
              <a:extLst>
                <a:ext uri="{FF2B5EF4-FFF2-40B4-BE49-F238E27FC236}">
                  <a16:creationId xmlns:a16="http://schemas.microsoft.com/office/drawing/2014/main" id="{EFA08D72-8D15-0748-B63F-ECD2A57C16E0}"/>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7" name="Rectangle 56">
              <a:extLst>
                <a:ext uri="{FF2B5EF4-FFF2-40B4-BE49-F238E27FC236}">
                  <a16:creationId xmlns:a16="http://schemas.microsoft.com/office/drawing/2014/main" id="{79DC2CAA-6944-9444-9216-E89D677BF4F4}"/>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8" name="Rectangle 57">
              <a:extLst>
                <a:ext uri="{FF2B5EF4-FFF2-40B4-BE49-F238E27FC236}">
                  <a16:creationId xmlns:a16="http://schemas.microsoft.com/office/drawing/2014/main" id="{1E0876FD-D45A-FC47-8ACB-6F158F9EE581}"/>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9" name="Rectangle 58">
              <a:extLst>
                <a:ext uri="{FF2B5EF4-FFF2-40B4-BE49-F238E27FC236}">
                  <a16:creationId xmlns:a16="http://schemas.microsoft.com/office/drawing/2014/main" id="{45F4C5A6-8A6E-F148-A84E-3C484795CBB0}"/>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60" name="Rectangle 59">
              <a:extLst>
                <a:ext uri="{FF2B5EF4-FFF2-40B4-BE49-F238E27FC236}">
                  <a16:creationId xmlns:a16="http://schemas.microsoft.com/office/drawing/2014/main" id="{A5214CCC-7C31-9543-8E5E-79DEBF1A5AA4}"/>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61" name="Rectangle 60">
              <a:extLst>
                <a:ext uri="{FF2B5EF4-FFF2-40B4-BE49-F238E27FC236}">
                  <a16:creationId xmlns:a16="http://schemas.microsoft.com/office/drawing/2014/main" id="{91E83C3F-AFE9-ED46-A823-0986B2649E9C}"/>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1410607" y="3015207"/>
            <a:ext cx="10287000" cy="1325563"/>
          </a:xfrm>
        </p:spPr>
        <p:txBody>
          <a:bodyPr anchor="b"/>
          <a:lstStyle>
            <a:lvl1pPr>
              <a:defRPr sz="4000" b="0" i="0">
                <a:solidFill>
                  <a:schemeClr val="bg1"/>
                </a:solidFill>
                <a:latin typeface="DM Sans Medium" pitchFamily="2" charset="77"/>
              </a:defRPr>
            </a:lvl1pPr>
          </a:lstStyle>
          <a:p>
            <a:r>
              <a:rPr lang="en-US"/>
              <a:t>Click to edit Master title style (Option C)</a:t>
            </a:r>
          </a:p>
        </p:txBody>
      </p:sp>
      <p:pic>
        <p:nvPicPr>
          <p:cNvPr id="62" name="Picture 6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810" y="3756225"/>
            <a:ext cx="474556" cy="483241"/>
          </a:xfrm>
          <a:prstGeom prst="rect">
            <a:avLst/>
          </a:prstGeom>
        </p:spPr>
      </p:pic>
    </p:spTree>
    <p:extLst>
      <p:ext uri="{BB962C8B-B14F-4D97-AF65-F5344CB8AC3E}">
        <p14:creationId xmlns:p14="http://schemas.microsoft.com/office/powerpoint/2010/main" val="301428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ext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3525865" y="1397000"/>
            <a:ext cx="7777135" cy="428755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Break Quot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58" name="L-Shape 57">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8" name="Slide Number Placeholder 7"/>
          <p:cNvSpPr>
            <a:spLocks noGrp="1"/>
          </p:cNvSpPr>
          <p:nvPr>
            <p:ph type="sldNum" sz="quarter" idx="12"/>
          </p:nvPr>
        </p:nvSpPr>
        <p:spPr>
          <a:xfrm>
            <a:off x="9526815" y="6349494"/>
            <a:ext cx="2411186" cy="365125"/>
          </a:xfr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103260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Break Quot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41C1A6ED-0579-9948-A51F-E143D35FD65E}"/>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Break 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BCB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9567393D-1C3F-354F-B863-4763826157CF}"/>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Break Quot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7ECC448B-9D38-6D41-A019-FE25E5822B61}"/>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Break Quot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078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5A3FE428-8DC7-AF48-AF27-3EA59F6A606C}"/>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Breaker Photo 1">
    <p:spTree>
      <p:nvGrpSpPr>
        <p:cNvPr id="1" name=""/>
        <p:cNvGrpSpPr/>
        <p:nvPr/>
      </p:nvGrpSpPr>
      <p:grpSpPr>
        <a:xfrm>
          <a:off x="0" y="0"/>
          <a:ext cx="0" cy="0"/>
          <a:chOff x="0" y="0"/>
          <a:chExt cx="0" cy="0"/>
        </a:xfrm>
      </p:grpSpPr>
      <p:sp>
        <p:nvSpPr>
          <p:cNvPr id="2" name="Title 1"/>
          <p:cNvSpPr>
            <a:spLocks noGrp="1"/>
          </p:cNvSpPr>
          <p:nvPr>
            <p:ph type="title"/>
          </p:nvPr>
        </p:nvSpPr>
        <p:spPr>
          <a:xfrm>
            <a:off x="1210914" y="414084"/>
            <a:ext cx="10466890" cy="1515663"/>
          </a:xfrm>
        </p:spPr>
        <p:txBody>
          <a:bodyPr anchor="b"/>
          <a:lstStyle>
            <a:lvl1pPr>
              <a:defRPr sz="5000">
                <a:solidFill>
                  <a:srgbClr val="BCBEC0"/>
                </a:solidFill>
              </a:defRPr>
            </a:lvl1pPr>
          </a:lstStyle>
          <a:p>
            <a:r>
              <a:rPr lang="en-US"/>
              <a:t>Click to edit Master title style</a:t>
            </a:r>
          </a:p>
        </p:txBody>
      </p:sp>
      <p:sp>
        <p:nvSpPr>
          <p:cNvPr id="7" name="Text Placeholder 6"/>
          <p:cNvSpPr>
            <a:spLocks noGrp="1"/>
          </p:cNvSpPr>
          <p:nvPr>
            <p:ph type="body" sz="quarter" idx="13"/>
          </p:nvPr>
        </p:nvSpPr>
        <p:spPr>
          <a:xfrm>
            <a:off x="453780" y="2216089"/>
            <a:ext cx="9717263" cy="847962"/>
          </a:xfrm>
          <a:prstGeom prst="rect">
            <a:avLst/>
          </a:prstGeom>
        </p:spPr>
        <p:txBody>
          <a:bodyPr/>
          <a:lstStyle>
            <a:lvl1pPr marL="0" indent="0">
              <a:spcAft>
                <a:spcPts val="0"/>
              </a:spcAft>
              <a:buNone/>
              <a:defRPr sz="1333">
                <a:solidFill>
                  <a:srgbClr val="BCBEC0"/>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2027177"/>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536604" y="1208326"/>
            <a:ext cx="593775" cy="474474"/>
            <a:chOff x="7468680" y="4418987"/>
            <a:chExt cx="1811122" cy="1447234"/>
          </a:xfrm>
          <a:solidFill>
            <a:srgbClr val="30F29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pic>
        <p:nvPicPr>
          <p:cNvPr id="18" name="Picture 1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176558"/>
            <a:ext cx="12186844" cy="3681443"/>
          </a:xfrm>
          <a:prstGeom prst="rect">
            <a:avLst/>
          </a:prstGeom>
        </p:spPr>
      </p:pic>
      <p:pic>
        <p:nvPicPr>
          <p:cNvPr id="19" name="Picture 18">
            <a:extLst>
              <a:ext uri="{FF2B5EF4-FFF2-40B4-BE49-F238E27FC236}">
                <a16:creationId xmlns:a16="http://schemas.microsoft.com/office/drawing/2014/main" id="{7676ECD8-2A80-CA4D-9F22-B1DD9BA3A6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52184" y="2176406"/>
            <a:ext cx="565238" cy="457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 Breaker Photo 1">
    <p:spTree>
      <p:nvGrpSpPr>
        <p:cNvPr id="1" name=""/>
        <p:cNvGrpSpPr/>
        <p:nvPr/>
      </p:nvGrpSpPr>
      <p:grpSpPr>
        <a:xfrm>
          <a:off x="0" y="0"/>
          <a:ext cx="0" cy="0"/>
          <a:chOff x="0" y="0"/>
          <a:chExt cx="0" cy="0"/>
        </a:xfrm>
      </p:grpSpPr>
      <p:sp>
        <p:nvSpPr>
          <p:cNvPr id="2" name="Title 1"/>
          <p:cNvSpPr>
            <a:spLocks noGrp="1"/>
          </p:cNvSpPr>
          <p:nvPr>
            <p:ph type="title"/>
          </p:nvPr>
        </p:nvSpPr>
        <p:spPr>
          <a:xfrm>
            <a:off x="1210914" y="414084"/>
            <a:ext cx="10466890" cy="1515663"/>
          </a:xfrm>
        </p:spPr>
        <p:txBody>
          <a:bodyPr anchor="b"/>
          <a:lstStyle>
            <a:lvl1pPr>
              <a:defRPr sz="5000">
                <a:solidFill>
                  <a:srgbClr val="BCBEC0"/>
                </a:solidFill>
              </a:defRPr>
            </a:lvl1pPr>
          </a:lstStyle>
          <a:p>
            <a:r>
              <a:rPr lang="en-US"/>
              <a:t>Click to edit Master title style</a:t>
            </a:r>
          </a:p>
        </p:txBody>
      </p:sp>
      <p:sp>
        <p:nvSpPr>
          <p:cNvPr id="7" name="Text Placeholder 6"/>
          <p:cNvSpPr>
            <a:spLocks noGrp="1"/>
          </p:cNvSpPr>
          <p:nvPr>
            <p:ph type="body" sz="quarter" idx="13"/>
          </p:nvPr>
        </p:nvSpPr>
        <p:spPr>
          <a:xfrm>
            <a:off x="453780" y="2216089"/>
            <a:ext cx="9717263" cy="847962"/>
          </a:xfrm>
          <a:prstGeom prst="rect">
            <a:avLst/>
          </a:prstGeom>
        </p:spPr>
        <p:txBody>
          <a:bodyPr/>
          <a:lstStyle>
            <a:lvl1pPr marL="0" indent="0">
              <a:spcAft>
                <a:spcPts val="0"/>
              </a:spcAft>
              <a:buNone/>
              <a:defRPr sz="1333">
                <a:solidFill>
                  <a:srgbClr val="BCBEC0"/>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2027177"/>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536604" y="1208326"/>
            <a:ext cx="593775" cy="474474"/>
            <a:chOff x="7468680" y="4418987"/>
            <a:chExt cx="1811122" cy="1447234"/>
          </a:xfrm>
          <a:solidFill>
            <a:srgbClr val="30F29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pic>
        <p:nvPicPr>
          <p:cNvPr id="19" name="Picture 18">
            <a:extLst>
              <a:ext uri="{FF2B5EF4-FFF2-40B4-BE49-F238E27FC236}">
                <a16:creationId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2184" y="2176406"/>
            <a:ext cx="565238" cy="457200"/>
          </a:xfrm>
          <a:prstGeom prst="rect">
            <a:avLst/>
          </a:prstGeom>
        </p:spPr>
      </p:pic>
      <p:sp>
        <p:nvSpPr>
          <p:cNvPr id="11" name="Picture Placeholder 2">
            <a:extLst>
              <a:ext uri="{FF2B5EF4-FFF2-40B4-BE49-F238E27FC236}">
                <a16:creationId xmlns:a16="http://schemas.microsoft.com/office/drawing/2014/main" id="{EBFB3507-3FE4-FB4C-BF18-D116E13D6918}"/>
              </a:ext>
            </a:extLst>
          </p:cNvPr>
          <p:cNvSpPr>
            <a:spLocks noGrp="1"/>
          </p:cNvSpPr>
          <p:nvPr>
            <p:ph type="pic" sz="quarter" idx="14" hasCustomPrompt="1"/>
          </p:nvPr>
        </p:nvSpPr>
        <p:spPr>
          <a:xfrm>
            <a:off x="0" y="3164577"/>
            <a:ext cx="12192000" cy="3693423"/>
          </a:xfrm>
          <a:prstGeom prst="rect">
            <a:avLst/>
          </a:prstGeom>
        </p:spPr>
        <p:txBody>
          <a:bodyPr>
            <a:normAutofit/>
          </a:bodyPr>
          <a:lstStyle>
            <a:lvl1pPr marL="0" indent="0">
              <a:buNone/>
              <a:defRPr sz="2000" baseline="0">
                <a:solidFill>
                  <a:schemeClr val="bg1"/>
                </a:solidFill>
              </a:defRPr>
            </a:lvl1pPr>
          </a:lstStyle>
          <a:p>
            <a:r>
              <a:rPr lang="en-US"/>
              <a:t> Insert/Drop Photo </a:t>
            </a:r>
            <a:r>
              <a:rPr lang="en-US" err="1"/>
              <a:t>Herew</a:t>
            </a:r>
            <a:endParaRPr lang="en-US"/>
          </a:p>
        </p:txBody>
      </p:sp>
    </p:spTree>
    <p:extLst>
      <p:ext uri="{BB962C8B-B14F-4D97-AF65-F5344CB8AC3E}">
        <p14:creationId xmlns:p14="http://schemas.microsoft.com/office/powerpoint/2010/main" val="135923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Breaker Photo 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E07059-9BD9-7148-9323-A64A0358259E}"/>
              </a:ext>
            </a:extLst>
          </p:cNvPr>
          <p:cNvSpPr/>
          <p:nvPr userDrawn="1"/>
        </p:nvSpPr>
        <p:spPr>
          <a:xfrm>
            <a:off x="0" y="5927990"/>
            <a:ext cx="12192000" cy="93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891"/>
            <a:ext cx="12192000" cy="3679243"/>
          </a:xfrm>
          <a:prstGeom prst="rect">
            <a:avLst/>
          </a:prstGeom>
        </p:spPr>
      </p:pic>
      <p:sp>
        <p:nvSpPr>
          <p:cNvPr id="2" name="Title 1"/>
          <p:cNvSpPr>
            <a:spLocks noGrp="1"/>
          </p:cNvSpPr>
          <p:nvPr>
            <p:ph type="title"/>
          </p:nvPr>
        </p:nvSpPr>
        <p:spPr>
          <a:xfrm>
            <a:off x="1274415" y="3697026"/>
            <a:ext cx="9403191" cy="1055503"/>
          </a:xfrm>
        </p:spPr>
        <p:txBody>
          <a:bodyPr anchor="b"/>
          <a:lstStyle>
            <a:lvl1pPr>
              <a:defRPr sz="5000" b="1" i="0">
                <a:solidFill>
                  <a:schemeClr val="tx1"/>
                </a:solidFill>
                <a:latin typeface="DM Sans" charset="0"/>
                <a:ea typeface="DM Sans" charset="0"/>
                <a:cs typeface="DM Sans" charset="0"/>
              </a:defRPr>
            </a:lvl1pPr>
          </a:lstStyle>
          <a:p>
            <a:r>
              <a:rPr lang="en-US"/>
              <a:t>Click to edit Master title style</a:t>
            </a:r>
          </a:p>
        </p:txBody>
      </p:sp>
      <p:sp>
        <p:nvSpPr>
          <p:cNvPr id="7" name="Text Placeholder 6"/>
          <p:cNvSpPr>
            <a:spLocks noGrp="1"/>
          </p:cNvSpPr>
          <p:nvPr>
            <p:ph type="body" sz="quarter" idx="13"/>
          </p:nvPr>
        </p:nvSpPr>
        <p:spPr>
          <a:xfrm>
            <a:off x="453780" y="5089160"/>
            <a:ext cx="10341220" cy="1094830"/>
          </a:xfrm>
          <a:prstGeom prst="rect">
            <a:avLst/>
          </a:prstGeom>
        </p:spPr>
        <p:txBody>
          <a:bodyPr/>
          <a:lstStyle>
            <a:lvl1pPr marL="0" indent="0">
              <a:spcAft>
                <a:spcPts val="0"/>
              </a:spcAft>
              <a:buNone/>
              <a:defRPr sz="1333">
                <a:solidFill>
                  <a:schemeClr val="tx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pic>
        <p:nvPicPr>
          <p:cNvPr id="8" name="Picture 7">
            <a:extLst>
              <a:ext uri="{FF2B5EF4-FFF2-40B4-BE49-F238E27FC236}">
                <a16:creationId xmlns:a16="http://schemas.microsoft.com/office/drawing/2014/main" id="{7676ECD8-2A80-CA4D-9F22-B1DD9BA3A6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52184" y="4111093"/>
            <a:ext cx="565238" cy="457200"/>
          </a:xfrm>
          <a:prstGeom prst="rect">
            <a:avLst/>
          </a:prstGeom>
        </p:spPr>
      </p:pic>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4857750"/>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547648" y="4035725"/>
            <a:ext cx="593775" cy="474474"/>
            <a:chOff x="7468680" y="4418987"/>
            <a:chExt cx="1811122" cy="1447234"/>
          </a:xfrm>
          <a:solidFill>
            <a:srgbClr val="FFC62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ontent Breaker Photo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F2F7244-DD7D-B94E-8EB8-A8F17FDB88C2}"/>
              </a:ext>
            </a:extLst>
          </p:cNvPr>
          <p:cNvSpPr/>
          <p:nvPr userDrawn="1"/>
        </p:nvSpPr>
        <p:spPr>
          <a:xfrm>
            <a:off x="0" y="5927990"/>
            <a:ext cx="12192000" cy="93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p:cNvSpPr>
            <a:spLocks noGrp="1"/>
          </p:cNvSpPr>
          <p:nvPr>
            <p:ph type="title"/>
          </p:nvPr>
        </p:nvSpPr>
        <p:spPr>
          <a:xfrm>
            <a:off x="1274415" y="3697026"/>
            <a:ext cx="9403191" cy="1055503"/>
          </a:xfrm>
        </p:spPr>
        <p:txBody>
          <a:bodyPr anchor="b"/>
          <a:lstStyle>
            <a:lvl1pPr>
              <a:defRPr sz="5000" b="1" i="0">
                <a:solidFill>
                  <a:schemeClr val="tx1"/>
                </a:solidFill>
                <a:latin typeface="DM Sans" charset="0"/>
                <a:ea typeface="DM Sans" charset="0"/>
                <a:cs typeface="DM Sans" charset="0"/>
              </a:defRPr>
            </a:lvl1pPr>
          </a:lstStyle>
          <a:p>
            <a:r>
              <a:rPr lang="en-US"/>
              <a:t>Click to edit Master title style</a:t>
            </a:r>
          </a:p>
        </p:txBody>
      </p:sp>
      <p:sp>
        <p:nvSpPr>
          <p:cNvPr id="7" name="Text Placeholder 6"/>
          <p:cNvSpPr>
            <a:spLocks noGrp="1"/>
          </p:cNvSpPr>
          <p:nvPr>
            <p:ph type="body" sz="quarter" idx="13"/>
          </p:nvPr>
        </p:nvSpPr>
        <p:spPr>
          <a:xfrm>
            <a:off x="453780" y="5089160"/>
            <a:ext cx="10341220" cy="1094830"/>
          </a:xfrm>
          <a:prstGeom prst="rect">
            <a:avLst/>
          </a:prstGeom>
        </p:spPr>
        <p:txBody>
          <a:bodyPr/>
          <a:lstStyle>
            <a:lvl1pPr marL="0" indent="0">
              <a:spcAft>
                <a:spcPts val="0"/>
              </a:spcAft>
              <a:buNone/>
              <a:defRPr sz="1333">
                <a:solidFill>
                  <a:schemeClr val="tx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pic>
        <p:nvPicPr>
          <p:cNvPr id="8" name="Picture 7">
            <a:extLst>
              <a:ext uri="{FF2B5EF4-FFF2-40B4-BE49-F238E27FC236}">
                <a16:creationId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2184" y="4111093"/>
            <a:ext cx="565238" cy="457200"/>
          </a:xfrm>
          <a:prstGeom prst="rect">
            <a:avLst/>
          </a:prstGeom>
        </p:spPr>
      </p:pic>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4857750"/>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547648" y="4035725"/>
            <a:ext cx="593775" cy="474474"/>
            <a:chOff x="7468680" y="4418987"/>
            <a:chExt cx="1811122" cy="1447234"/>
          </a:xfrm>
          <a:solidFill>
            <a:srgbClr val="FFC62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11" name="Picture Placeholder 2">
            <a:extLst>
              <a:ext uri="{FF2B5EF4-FFF2-40B4-BE49-F238E27FC236}">
                <a16:creationId xmlns:a16="http://schemas.microsoft.com/office/drawing/2014/main" id="{2F9A5330-B609-1E45-9545-CE29BF972E26}"/>
              </a:ext>
            </a:extLst>
          </p:cNvPr>
          <p:cNvSpPr>
            <a:spLocks noGrp="1"/>
          </p:cNvSpPr>
          <p:nvPr>
            <p:ph type="pic" sz="quarter" idx="14" hasCustomPrompt="1"/>
          </p:nvPr>
        </p:nvSpPr>
        <p:spPr>
          <a:xfrm>
            <a:off x="0" y="0"/>
            <a:ext cx="12192000" cy="3693423"/>
          </a:xfrm>
          <a:prstGeom prst="rect">
            <a:avLst/>
          </a:prstGeom>
        </p:spPr>
        <p:txBody>
          <a:bodyPr>
            <a:normAutofit/>
          </a:bodyPr>
          <a:lstStyle>
            <a:lvl1pPr marL="0" indent="0">
              <a:buNone/>
              <a:defRPr sz="2000" baseline="0"/>
            </a:lvl1pPr>
          </a:lstStyle>
          <a:p>
            <a:r>
              <a:rPr lang="en-US"/>
              <a:t> Insert/Drop Photo Here</a:t>
            </a:r>
          </a:p>
        </p:txBody>
      </p:sp>
    </p:spTree>
    <p:extLst>
      <p:ext uri="{BB962C8B-B14F-4D97-AF65-F5344CB8AC3E}">
        <p14:creationId xmlns:p14="http://schemas.microsoft.com/office/powerpoint/2010/main" val="132677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lient Logos Slide">
    <p:spTree>
      <p:nvGrpSpPr>
        <p:cNvPr id="1" name=""/>
        <p:cNvGrpSpPr/>
        <p:nvPr/>
      </p:nvGrpSpPr>
      <p:grpSpPr>
        <a:xfrm>
          <a:off x="0" y="0"/>
          <a:ext cx="0" cy="0"/>
          <a:chOff x="0" y="0"/>
          <a:chExt cx="0" cy="0"/>
        </a:xfrm>
      </p:grpSpPr>
      <p:sp>
        <p:nvSpPr>
          <p:cNvPr id="69" name="Picture Placeholder 68">
            <a:extLst>
              <a:ext uri="{FF2B5EF4-FFF2-40B4-BE49-F238E27FC236}">
                <a16:creationId xmlns:a16="http://schemas.microsoft.com/office/drawing/2014/main" id="{372CC783-3100-694A-B014-E1A0EA11B65A}"/>
              </a:ext>
            </a:extLst>
          </p:cNvPr>
          <p:cNvSpPr>
            <a:spLocks noGrp="1"/>
          </p:cNvSpPr>
          <p:nvPr>
            <p:ph type="pic" sz="quarter" idx="11" hasCustomPrompt="1"/>
          </p:nvPr>
        </p:nvSpPr>
        <p:spPr>
          <a:xfrm>
            <a:off x="445974" y="1206481"/>
            <a:ext cx="1816073" cy="4811448"/>
          </a:xfrm>
          <a:prstGeom prst="rect">
            <a:avLst/>
          </a:prstGeom>
        </p:spPr>
        <p:txBody>
          <a:bodyPr lIns="0" tIns="0" rIns="0" bIns="0">
            <a:noAutofit/>
          </a:bodyPr>
          <a:lstStyle>
            <a:lvl1pPr marL="0" indent="0">
              <a:lnSpc>
                <a:spcPts val="5666"/>
              </a:lnSpc>
              <a:buFontTx/>
              <a:buNone/>
              <a:defRPr sz="1667" b="0" i="0">
                <a:latin typeface="DM Sans Medium" pitchFamily="2" charset="77"/>
              </a:defRPr>
            </a:lvl1pPr>
          </a:lstStyle>
          <a:p>
            <a:pPr algn="r"/>
            <a:r>
              <a:rPr lang="en-US" sz="1667" b="1">
                <a:latin typeface="DM Sans" pitchFamily="2" charset="77"/>
              </a:rPr>
              <a:t>Commercial </a:t>
            </a:r>
          </a:p>
          <a:p>
            <a:pPr algn="r"/>
            <a:r>
              <a:rPr lang="en-US" sz="1667" b="1">
                <a:latin typeface="DM Sans" pitchFamily="2" charset="77"/>
              </a:rPr>
              <a:t>Health</a:t>
            </a:r>
          </a:p>
          <a:p>
            <a:pPr algn="r"/>
            <a:r>
              <a:rPr lang="en-US" sz="1667" b="1">
                <a:latin typeface="DM Sans" pitchFamily="2" charset="77"/>
              </a:rPr>
              <a:t>Energy</a:t>
            </a:r>
          </a:p>
          <a:p>
            <a:pPr algn="r"/>
            <a:r>
              <a:rPr lang="en-US" sz="1667" b="1">
                <a:latin typeface="DM Sans" pitchFamily="2" charset="77"/>
              </a:rPr>
              <a:t>Federal</a:t>
            </a:r>
          </a:p>
          <a:p>
            <a:pPr algn="r"/>
            <a:r>
              <a:rPr lang="en-US" sz="1667" b="1">
                <a:latin typeface="DM Sans" pitchFamily="2" charset="77"/>
              </a:rPr>
              <a:t>State</a:t>
            </a:r>
          </a:p>
          <a:p>
            <a:pPr algn="r"/>
            <a:r>
              <a:rPr lang="en-US" sz="1667" b="1">
                <a:latin typeface="DM Sans" pitchFamily="2" charset="77"/>
              </a:rPr>
              <a:t>Local </a:t>
            </a:r>
          </a:p>
          <a:p>
            <a:pPr algn="r">
              <a:lnSpc>
                <a:spcPts val="6250"/>
              </a:lnSpc>
            </a:pPr>
            <a:endParaRPr lang="en-US" sz="1667" b="1">
              <a:latin typeface="DM Sans" pitchFamily="2" charset="77"/>
            </a:endParaRPr>
          </a:p>
        </p:txBody>
      </p:sp>
      <p:cxnSp>
        <p:nvCxnSpPr>
          <p:cNvPr id="54" name="Straight Connector 53">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60" name="Text Placeholder 3">
            <a:extLst>
              <a:ext uri="{FF2B5EF4-FFF2-40B4-BE49-F238E27FC236}">
                <a16:creationId xmlns:a16="http://schemas.microsoft.com/office/drawing/2014/main" id="{688641DD-D13C-664B-A344-422ABA83E547}"/>
              </a:ext>
            </a:extLst>
          </p:cNvPr>
          <p:cNvSpPr>
            <a:spLocks noGrp="1"/>
          </p:cNvSpPr>
          <p:nvPr>
            <p:ph type="body" sz="quarter" idx="10" hasCustomPrompt="1"/>
          </p:nvPr>
        </p:nvSpPr>
        <p:spPr>
          <a:xfrm>
            <a:off x="444500" y="95250"/>
            <a:ext cx="10858500" cy="762000"/>
          </a:xfrm>
          <a:prstGeom prst="rect">
            <a:avLst/>
          </a:prstGeom>
        </p:spPr>
        <p:txBody>
          <a:bodyPr anchor="ctr">
            <a:noAutofit/>
          </a:bodyPr>
          <a:lstStyle>
            <a:lvl1pPr marL="0" indent="0">
              <a:buFontTx/>
              <a:buNone/>
              <a:defRPr sz="2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logos slide</a:t>
            </a:r>
          </a:p>
        </p:txBody>
      </p:sp>
      <p:sp>
        <p:nvSpPr>
          <p:cNvPr id="72" name="Picture Placeholder 70">
            <a:extLst>
              <a:ext uri="{FF2B5EF4-FFF2-40B4-BE49-F238E27FC236}">
                <a16:creationId xmlns:a16="http://schemas.microsoft.com/office/drawing/2014/main" id="{1F818434-D777-D140-BA5F-B594C44571BF}"/>
              </a:ext>
            </a:extLst>
          </p:cNvPr>
          <p:cNvSpPr>
            <a:spLocks noGrp="1"/>
          </p:cNvSpPr>
          <p:nvPr>
            <p:ph type="pic" sz="quarter" idx="12" hasCustomPrompt="1"/>
          </p:nvPr>
        </p:nvSpPr>
        <p:spPr>
          <a:xfrm>
            <a:off x="256548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3" name="Picture Placeholder 70">
            <a:extLst>
              <a:ext uri="{FF2B5EF4-FFF2-40B4-BE49-F238E27FC236}">
                <a16:creationId xmlns:a16="http://schemas.microsoft.com/office/drawing/2014/main" id="{2E4DDDBB-F332-9443-9483-E66D1B06C082}"/>
              </a:ext>
            </a:extLst>
          </p:cNvPr>
          <p:cNvSpPr>
            <a:spLocks noGrp="1"/>
          </p:cNvSpPr>
          <p:nvPr>
            <p:ph type="pic" sz="quarter" idx="13" hasCustomPrompt="1"/>
          </p:nvPr>
        </p:nvSpPr>
        <p:spPr>
          <a:xfrm>
            <a:off x="356212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4" name="Picture Placeholder 70">
            <a:extLst>
              <a:ext uri="{FF2B5EF4-FFF2-40B4-BE49-F238E27FC236}">
                <a16:creationId xmlns:a16="http://schemas.microsoft.com/office/drawing/2014/main" id="{E4AAFC82-D270-7444-8833-DF3612B435EB}"/>
              </a:ext>
            </a:extLst>
          </p:cNvPr>
          <p:cNvSpPr>
            <a:spLocks noGrp="1"/>
          </p:cNvSpPr>
          <p:nvPr>
            <p:ph type="pic" sz="quarter" idx="14" hasCustomPrompt="1"/>
          </p:nvPr>
        </p:nvSpPr>
        <p:spPr>
          <a:xfrm>
            <a:off x="455877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5" name="Picture Placeholder 70">
            <a:extLst>
              <a:ext uri="{FF2B5EF4-FFF2-40B4-BE49-F238E27FC236}">
                <a16:creationId xmlns:a16="http://schemas.microsoft.com/office/drawing/2014/main" id="{470AA788-C061-0C4E-BE96-4E5D97CE45CA}"/>
              </a:ext>
            </a:extLst>
          </p:cNvPr>
          <p:cNvSpPr>
            <a:spLocks noGrp="1"/>
          </p:cNvSpPr>
          <p:nvPr>
            <p:ph type="pic" sz="quarter" idx="15" hasCustomPrompt="1"/>
          </p:nvPr>
        </p:nvSpPr>
        <p:spPr>
          <a:xfrm>
            <a:off x="555541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6" name="Picture Placeholder 70">
            <a:extLst>
              <a:ext uri="{FF2B5EF4-FFF2-40B4-BE49-F238E27FC236}">
                <a16:creationId xmlns:a16="http://schemas.microsoft.com/office/drawing/2014/main" id="{7796AD84-2278-1F42-9828-C1B9D634B008}"/>
              </a:ext>
            </a:extLst>
          </p:cNvPr>
          <p:cNvSpPr>
            <a:spLocks noGrp="1"/>
          </p:cNvSpPr>
          <p:nvPr>
            <p:ph type="pic" sz="quarter" idx="16" hasCustomPrompt="1"/>
          </p:nvPr>
        </p:nvSpPr>
        <p:spPr>
          <a:xfrm>
            <a:off x="655206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7" name="Picture Placeholder 70">
            <a:extLst>
              <a:ext uri="{FF2B5EF4-FFF2-40B4-BE49-F238E27FC236}">
                <a16:creationId xmlns:a16="http://schemas.microsoft.com/office/drawing/2014/main" id="{0F88ED61-0108-CC41-A1C7-C5BBEC466309}"/>
              </a:ext>
            </a:extLst>
          </p:cNvPr>
          <p:cNvSpPr>
            <a:spLocks noGrp="1"/>
          </p:cNvSpPr>
          <p:nvPr>
            <p:ph type="pic" sz="quarter" idx="17" hasCustomPrompt="1"/>
          </p:nvPr>
        </p:nvSpPr>
        <p:spPr>
          <a:xfrm>
            <a:off x="754870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8" name="Picture Placeholder 70">
            <a:extLst>
              <a:ext uri="{FF2B5EF4-FFF2-40B4-BE49-F238E27FC236}">
                <a16:creationId xmlns:a16="http://schemas.microsoft.com/office/drawing/2014/main" id="{95501902-CE3E-0C4F-9C8C-F8B3201222AB}"/>
              </a:ext>
            </a:extLst>
          </p:cNvPr>
          <p:cNvSpPr>
            <a:spLocks noGrp="1"/>
          </p:cNvSpPr>
          <p:nvPr>
            <p:ph type="pic" sz="quarter" idx="18" hasCustomPrompt="1"/>
          </p:nvPr>
        </p:nvSpPr>
        <p:spPr>
          <a:xfrm>
            <a:off x="854535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9" name="Picture Placeholder 70">
            <a:extLst>
              <a:ext uri="{FF2B5EF4-FFF2-40B4-BE49-F238E27FC236}">
                <a16:creationId xmlns:a16="http://schemas.microsoft.com/office/drawing/2014/main" id="{F65CF924-B3A3-FD4A-B528-72E17B41192C}"/>
              </a:ext>
            </a:extLst>
          </p:cNvPr>
          <p:cNvSpPr>
            <a:spLocks noGrp="1"/>
          </p:cNvSpPr>
          <p:nvPr>
            <p:ph type="pic" sz="quarter" idx="19" hasCustomPrompt="1"/>
          </p:nvPr>
        </p:nvSpPr>
        <p:spPr>
          <a:xfrm>
            <a:off x="954199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0" name="Picture Placeholder 70">
            <a:extLst>
              <a:ext uri="{FF2B5EF4-FFF2-40B4-BE49-F238E27FC236}">
                <a16:creationId xmlns:a16="http://schemas.microsoft.com/office/drawing/2014/main" id="{7D0498FF-00BD-204A-B7CE-46E65F4174C0}"/>
              </a:ext>
            </a:extLst>
          </p:cNvPr>
          <p:cNvSpPr>
            <a:spLocks noGrp="1"/>
          </p:cNvSpPr>
          <p:nvPr>
            <p:ph type="pic" sz="quarter" idx="20" hasCustomPrompt="1"/>
          </p:nvPr>
        </p:nvSpPr>
        <p:spPr>
          <a:xfrm>
            <a:off x="1053864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1" name="Picture Placeholder 70">
            <a:extLst>
              <a:ext uri="{FF2B5EF4-FFF2-40B4-BE49-F238E27FC236}">
                <a16:creationId xmlns:a16="http://schemas.microsoft.com/office/drawing/2014/main" id="{C2825AA4-637F-1042-A662-66C1D9CEAE3B}"/>
              </a:ext>
            </a:extLst>
          </p:cNvPr>
          <p:cNvSpPr>
            <a:spLocks noGrp="1"/>
          </p:cNvSpPr>
          <p:nvPr>
            <p:ph type="pic" sz="quarter" idx="21" hasCustomPrompt="1"/>
          </p:nvPr>
        </p:nvSpPr>
        <p:spPr>
          <a:xfrm>
            <a:off x="256548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2" name="Picture Placeholder 70">
            <a:extLst>
              <a:ext uri="{FF2B5EF4-FFF2-40B4-BE49-F238E27FC236}">
                <a16:creationId xmlns:a16="http://schemas.microsoft.com/office/drawing/2014/main" id="{D107AF33-0BAD-B548-8FC6-5A0DE7D9C35F}"/>
              </a:ext>
            </a:extLst>
          </p:cNvPr>
          <p:cNvSpPr>
            <a:spLocks noGrp="1"/>
          </p:cNvSpPr>
          <p:nvPr>
            <p:ph type="pic" sz="quarter" idx="22" hasCustomPrompt="1"/>
          </p:nvPr>
        </p:nvSpPr>
        <p:spPr>
          <a:xfrm>
            <a:off x="356212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3" name="Picture Placeholder 70">
            <a:extLst>
              <a:ext uri="{FF2B5EF4-FFF2-40B4-BE49-F238E27FC236}">
                <a16:creationId xmlns:a16="http://schemas.microsoft.com/office/drawing/2014/main" id="{14EECD08-82B9-AF40-91EE-08AC8C126B69}"/>
              </a:ext>
            </a:extLst>
          </p:cNvPr>
          <p:cNvSpPr>
            <a:spLocks noGrp="1"/>
          </p:cNvSpPr>
          <p:nvPr>
            <p:ph type="pic" sz="quarter" idx="23" hasCustomPrompt="1"/>
          </p:nvPr>
        </p:nvSpPr>
        <p:spPr>
          <a:xfrm>
            <a:off x="455877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4" name="Picture Placeholder 70">
            <a:extLst>
              <a:ext uri="{FF2B5EF4-FFF2-40B4-BE49-F238E27FC236}">
                <a16:creationId xmlns:a16="http://schemas.microsoft.com/office/drawing/2014/main" id="{246CC9A5-2F46-F546-971A-12B3F503698B}"/>
              </a:ext>
            </a:extLst>
          </p:cNvPr>
          <p:cNvSpPr>
            <a:spLocks noGrp="1"/>
          </p:cNvSpPr>
          <p:nvPr>
            <p:ph type="pic" sz="quarter" idx="24" hasCustomPrompt="1"/>
          </p:nvPr>
        </p:nvSpPr>
        <p:spPr>
          <a:xfrm>
            <a:off x="555541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5" name="Picture Placeholder 70">
            <a:extLst>
              <a:ext uri="{FF2B5EF4-FFF2-40B4-BE49-F238E27FC236}">
                <a16:creationId xmlns:a16="http://schemas.microsoft.com/office/drawing/2014/main" id="{AD2C24AA-66DD-AB43-B99C-39EB63BB91B4}"/>
              </a:ext>
            </a:extLst>
          </p:cNvPr>
          <p:cNvSpPr>
            <a:spLocks noGrp="1"/>
          </p:cNvSpPr>
          <p:nvPr>
            <p:ph type="pic" sz="quarter" idx="25" hasCustomPrompt="1"/>
          </p:nvPr>
        </p:nvSpPr>
        <p:spPr>
          <a:xfrm>
            <a:off x="655206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6" name="Picture Placeholder 70">
            <a:extLst>
              <a:ext uri="{FF2B5EF4-FFF2-40B4-BE49-F238E27FC236}">
                <a16:creationId xmlns:a16="http://schemas.microsoft.com/office/drawing/2014/main" id="{AFB61462-DBEE-A145-8DBF-AEF77AAA027D}"/>
              </a:ext>
            </a:extLst>
          </p:cNvPr>
          <p:cNvSpPr>
            <a:spLocks noGrp="1"/>
          </p:cNvSpPr>
          <p:nvPr>
            <p:ph type="pic" sz="quarter" idx="26" hasCustomPrompt="1"/>
          </p:nvPr>
        </p:nvSpPr>
        <p:spPr>
          <a:xfrm>
            <a:off x="754870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7" name="Picture Placeholder 70">
            <a:extLst>
              <a:ext uri="{FF2B5EF4-FFF2-40B4-BE49-F238E27FC236}">
                <a16:creationId xmlns:a16="http://schemas.microsoft.com/office/drawing/2014/main" id="{7CFD8F91-02EA-894D-ADF7-EC970A56CC29}"/>
              </a:ext>
            </a:extLst>
          </p:cNvPr>
          <p:cNvSpPr>
            <a:spLocks noGrp="1"/>
          </p:cNvSpPr>
          <p:nvPr>
            <p:ph type="pic" sz="quarter" idx="27" hasCustomPrompt="1"/>
          </p:nvPr>
        </p:nvSpPr>
        <p:spPr>
          <a:xfrm>
            <a:off x="854535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8" name="Picture Placeholder 70">
            <a:extLst>
              <a:ext uri="{FF2B5EF4-FFF2-40B4-BE49-F238E27FC236}">
                <a16:creationId xmlns:a16="http://schemas.microsoft.com/office/drawing/2014/main" id="{1F5C623C-2D8B-CB4F-AC17-9701BAB6EE05}"/>
              </a:ext>
            </a:extLst>
          </p:cNvPr>
          <p:cNvSpPr>
            <a:spLocks noGrp="1"/>
          </p:cNvSpPr>
          <p:nvPr>
            <p:ph type="pic" sz="quarter" idx="28" hasCustomPrompt="1"/>
          </p:nvPr>
        </p:nvSpPr>
        <p:spPr>
          <a:xfrm>
            <a:off x="954199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9" name="Picture Placeholder 70">
            <a:extLst>
              <a:ext uri="{FF2B5EF4-FFF2-40B4-BE49-F238E27FC236}">
                <a16:creationId xmlns:a16="http://schemas.microsoft.com/office/drawing/2014/main" id="{65C6FF68-EB30-314E-915F-127896E794F0}"/>
              </a:ext>
            </a:extLst>
          </p:cNvPr>
          <p:cNvSpPr>
            <a:spLocks noGrp="1"/>
          </p:cNvSpPr>
          <p:nvPr>
            <p:ph type="pic" sz="quarter" idx="29" hasCustomPrompt="1"/>
          </p:nvPr>
        </p:nvSpPr>
        <p:spPr>
          <a:xfrm>
            <a:off x="1053864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0" name="Picture Placeholder 70">
            <a:extLst>
              <a:ext uri="{FF2B5EF4-FFF2-40B4-BE49-F238E27FC236}">
                <a16:creationId xmlns:a16="http://schemas.microsoft.com/office/drawing/2014/main" id="{2C796FAB-CE12-F745-B647-0EB767989577}"/>
              </a:ext>
            </a:extLst>
          </p:cNvPr>
          <p:cNvSpPr>
            <a:spLocks noGrp="1"/>
          </p:cNvSpPr>
          <p:nvPr>
            <p:ph type="pic" sz="quarter" idx="30" hasCustomPrompt="1"/>
          </p:nvPr>
        </p:nvSpPr>
        <p:spPr>
          <a:xfrm>
            <a:off x="256548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1" name="Picture Placeholder 70">
            <a:extLst>
              <a:ext uri="{FF2B5EF4-FFF2-40B4-BE49-F238E27FC236}">
                <a16:creationId xmlns:a16="http://schemas.microsoft.com/office/drawing/2014/main" id="{11616096-BEE1-EE4A-B77E-67318C0F8ED0}"/>
              </a:ext>
            </a:extLst>
          </p:cNvPr>
          <p:cNvSpPr>
            <a:spLocks noGrp="1"/>
          </p:cNvSpPr>
          <p:nvPr>
            <p:ph type="pic" sz="quarter" idx="31" hasCustomPrompt="1"/>
          </p:nvPr>
        </p:nvSpPr>
        <p:spPr>
          <a:xfrm>
            <a:off x="356212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2" name="Picture Placeholder 70">
            <a:extLst>
              <a:ext uri="{FF2B5EF4-FFF2-40B4-BE49-F238E27FC236}">
                <a16:creationId xmlns:a16="http://schemas.microsoft.com/office/drawing/2014/main" id="{8289247E-C815-CD4C-BD52-73B52B6D1EE7}"/>
              </a:ext>
            </a:extLst>
          </p:cNvPr>
          <p:cNvSpPr>
            <a:spLocks noGrp="1"/>
          </p:cNvSpPr>
          <p:nvPr>
            <p:ph type="pic" sz="quarter" idx="32" hasCustomPrompt="1"/>
          </p:nvPr>
        </p:nvSpPr>
        <p:spPr>
          <a:xfrm>
            <a:off x="455877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3" name="Picture Placeholder 70">
            <a:extLst>
              <a:ext uri="{FF2B5EF4-FFF2-40B4-BE49-F238E27FC236}">
                <a16:creationId xmlns:a16="http://schemas.microsoft.com/office/drawing/2014/main" id="{3660726F-BBA1-D246-B0F2-6635BD90CD0D}"/>
              </a:ext>
            </a:extLst>
          </p:cNvPr>
          <p:cNvSpPr>
            <a:spLocks noGrp="1"/>
          </p:cNvSpPr>
          <p:nvPr>
            <p:ph type="pic" sz="quarter" idx="33" hasCustomPrompt="1"/>
          </p:nvPr>
        </p:nvSpPr>
        <p:spPr>
          <a:xfrm>
            <a:off x="555541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4" name="Picture Placeholder 70">
            <a:extLst>
              <a:ext uri="{FF2B5EF4-FFF2-40B4-BE49-F238E27FC236}">
                <a16:creationId xmlns:a16="http://schemas.microsoft.com/office/drawing/2014/main" id="{D083098C-4B65-954E-88F7-BDEB590479B1}"/>
              </a:ext>
            </a:extLst>
          </p:cNvPr>
          <p:cNvSpPr>
            <a:spLocks noGrp="1"/>
          </p:cNvSpPr>
          <p:nvPr>
            <p:ph type="pic" sz="quarter" idx="34" hasCustomPrompt="1"/>
          </p:nvPr>
        </p:nvSpPr>
        <p:spPr>
          <a:xfrm>
            <a:off x="655206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5" name="Picture Placeholder 70">
            <a:extLst>
              <a:ext uri="{FF2B5EF4-FFF2-40B4-BE49-F238E27FC236}">
                <a16:creationId xmlns:a16="http://schemas.microsoft.com/office/drawing/2014/main" id="{366A2C8E-0207-7D49-8DE7-0FF124BD302F}"/>
              </a:ext>
            </a:extLst>
          </p:cNvPr>
          <p:cNvSpPr>
            <a:spLocks noGrp="1"/>
          </p:cNvSpPr>
          <p:nvPr>
            <p:ph type="pic" sz="quarter" idx="35" hasCustomPrompt="1"/>
          </p:nvPr>
        </p:nvSpPr>
        <p:spPr>
          <a:xfrm>
            <a:off x="754870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6" name="Picture Placeholder 70">
            <a:extLst>
              <a:ext uri="{FF2B5EF4-FFF2-40B4-BE49-F238E27FC236}">
                <a16:creationId xmlns:a16="http://schemas.microsoft.com/office/drawing/2014/main" id="{03B70FC4-75A9-F34B-B8FB-1F47E54B4DC8}"/>
              </a:ext>
            </a:extLst>
          </p:cNvPr>
          <p:cNvSpPr>
            <a:spLocks noGrp="1"/>
          </p:cNvSpPr>
          <p:nvPr>
            <p:ph type="pic" sz="quarter" idx="36" hasCustomPrompt="1"/>
          </p:nvPr>
        </p:nvSpPr>
        <p:spPr>
          <a:xfrm>
            <a:off x="854535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7" name="Picture Placeholder 70">
            <a:extLst>
              <a:ext uri="{FF2B5EF4-FFF2-40B4-BE49-F238E27FC236}">
                <a16:creationId xmlns:a16="http://schemas.microsoft.com/office/drawing/2014/main" id="{4D1F2191-A068-D644-A42A-D868C1714A7C}"/>
              </a:ext>
            </a:extLst>
          </p:cNvPr>
          <p:cNvSpPr>
            <a:spLocks noGrp="1"/>
          </p:cNvSpPr>
          <p:nvPr>
            <p:ph type="pic" sz="quarter" idx="37" hasCustomPrompt="1"/>
          </p:nvPr>
        </p:nvSpPr>
        <p:spPr>
          <a:xfrm>
            <a:off x="954199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8" name="Picture Placeholder 70">
            <a:extLst>
              <a:ext uri="{FF2B5EF4-FFF2-40B4-BE49-F238E27FC236}">
                <a16:creationId xmlns:a16="http://schemas.microsoft.com/office/drawing/2014/main" id="{BE0E3C54-D80A-5044-B27D-479D35367368}"/>
              </a:ext>
            </a:extLst>
          </p:cNvPr>
          <p:cNvSpPr>
            <a:spLocks noGrp="1"/>
          </p:cNvSpPr>
          <p:nvPr>
            <p:ph type="pic" sz="quarter" idx="38" hasCustomPrompt="1"/>
          </p:nvPr>
        </p:nvSpPr>
        <p:spPr>
          <a:xfrm>
            <a:off x="1053864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9" name="Picture Placeholder 70">
            <a:extLst>
              <a:ext uri="{FF2B5EF4-FFF2-40B4-BE49-F238E27FC236}">
                <a16:creationId xmlns:a16="http://schemas.microsoft.com/office/drawing/2014/main" id="{80BF386C-616A-074A-9963-6831D329599E}"/>
              </a:ext>
            </a:extLst>
          </p:cNvPr>
          <p:cNvSpPr>
            <a:spLocks noGrp="1"/>
          </p:cNvSpPr>
          <p:nvPr>
            <p:ph type="pic" sz="quarter" idx="39" hasCustomPrompt="1"/>
          </p:nvPr>
        </p:nvSpPr>
        <p:spPr>
          <a:xfrm>
            <a:off x="256548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0" name="Picture Placeholder 70">
            <a:extLst>
              <a:ext uri="{FF2B5EF4-FFF2-40B4-BE49-F238E27FC236}">
                <a16:creationId xmlns:a16="http://schemas.microsoft.com/office/drawing/2014/main" id="{30FE6522-C475-FA44-942A-0186216A3531}"/>
              </a:ext>
            </a:extLst>
          </p:cNvPr>
          <p:cNvSpPr>
            <a:spLocks noGrp="1"/>
          </p:cNvSpPr>
          <p:nvPr>
            <p:ph type="pic" sz="quarter" idx="40" hasCustomPrompt="1"/>
          </p:nvPr>
        </p:nvSpPr>
        <p:spPr>
          <a:xfrm>
            <a:off x="356212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1" name="Picture Placeholder 70">
            <a:extLst>
              <a:ext uri="{FF2B5EF4-FFF2-40B4-BE49-F238E27FC236}">
                <a16:creationId xmlns:a16="http://schemas.microsoft.com/office/drawing/2014/main" id="{69DB8633-6281-5841-A105-20B692853824}"/>
              </a:ext>
            </a:extLst>
          </p:cNvPr>
          <p:cNvSpPr>
            <a:spLocks noGrp="1"/>
          </p:cNvSpPr>
          <p:nvPr>
            <p:ph type="pic" sz="quarter" idx="41" hasCustomPrompt="1"/>
          </p:nvPr>
        </p:nvSpPr>
        <p:spPr>
          <a:xfrm>
            <a:off x="455877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2" name="Picture Placeholder 70">
            <a:extLst>
              <a:ext uri="{FF2B5EF4-FFF2-40B4-BE49-F238E27FC236}">
                <a16:creationId xmlns:a16="http://schemas.microsoft.com/office/drawing/2014/main" id="{0902D5CF-F931-E348-BBE0-46D8415C8D9D}"/>
              </a:ext>
            </a:extLst>
          </p:cNvPr>
          <p:cNvSpPr>
            <a:spLocks noGrp="1"/>
          </p:cNvSpPr>
          <p:nvPr>
            <p:ph type="pic" sz="quarter" idx="42" hasCustomPrompt="1"/>
          </p:nvPr>
        </p:nvSpPr>
        <p:spPr>
          <a:xfrm>
            <a:off x="555541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3" name="Picture Placeholder 70">
            <a:extLst>
              <a:ext uri="{FF2B5EF4-FFF2-40B4-BE49-F238E27FC236}">
                <a16:creationId xmlns:a16="http://schemas.microsoft.com/office/drawing/2014/main" id="{C21DDD78-2A25-1049-B586-9B9C455543B8}"/>
              </a:ext>
            </a:extLst>
          </p:cNvPr>
          <p:cNvSpPr>
            <a:spLocks noGrp="1"/>
          </p:cNvSpPr>
          <p:nvPr>
            <p:ph type="pic" sz="quarter" idx="43" hasCustomPrompt="1"/>
          </p:nvPr>
        </p:nvSpPr>
        <p:spPr>
          <a:xfrm>
            <a:off x="655206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4" name="Picture Placeholder 70">
            <a:extLst>
              <a:ext uri="{FF2B5EF4-FFF2-40B4-BE49-F238E27FC236}">
                <a16:creationId xmlns:a16="http://schemas.microsoft.com/office/drawing/2014/main" id="{7A7F9350-50BC-7442-94A0-532D3248434A}"/>
              </a:ext>
            </a:extLst>
          </p:cNvPr>
          <p:cNvSpPr>
            <a:spLocks noGrp="1"/>
          </p:cNvSpPr>
          <p:nvPr>
            <p:ph type="pic" sz="quarter" idx="44" hasCustomPrompt="1"/>
          </p:nvPr>
        </p:nvSpPr>
        <p:spPr>
          <a:xfrm>
            <a:off x="754870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5" name="Picture Placeholder 70">
            <a:extLst>
              <a:ext uri="{FF2B5EF4-FFF2-40B4-BE49-F238E27FC236}">
                <a16:creationId xmlns:a16="http://schemas.microsoft.com/office/drawing/2014/main" id="{4CE78CB7-6253-5A48-8A28-876F85064F01}"/>
              </a:ext>
            </a:extLst>
          </p:cNvPr>
          <p:cNvSpPr>
            <a:spLocks noGrp="1"/>
          </p:cNvSpPr>
          <p:nvPr>
            <p:ph type="pic" sz="quarter" idx="45" hasCustomPrompt="1"/>
          </p:nvPr>
        </p:nvSpPr>
        <p:spPr>
          <a:xfrm>
            <a:off x="854535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6" name="Picture Placeholder 70">
            <a:extLst>
              <a:ext uri="{FF2B5EF4-FFF2-40B4-BE49-F238E27FC236}">
                <a16:creationId xmlns:a16="http://schemas.microsoft.com/office/drawing/2014/main" id="{54F55313-5E2B-B74F-99C3-CC6363C61E26}"/>
              </a:ext>
            </a:extLst>
          </p:cNvPr>
          <p:cNvSpPr>
            <a:spLocks noGrp="1"/>
          </p:cNvSpPr>
          <p:nvPr>
            <p:ph type="pic" sz="quarter" idx="46" hasCustomPrompt="1"/>
          </p:nvPr>
        </p:nvSpPr>
        <p:spPr>
          <a:xfrm>
            <a:off x="954199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7" name="Picture Placeholder 70">
            <a:extLst>
              <a:ext uri="{FF2B5EF4-FFF2-40B4-BE49-F238E27FC236}">
                <a16:creationId xmlns:a16="http://schemas.microsoft.com/office/drawing/2014/main" id="{8D425874-46E9-4B42-AE3D-6CEF820C0146}"/>
              </a:ext>
            </a:extLst>
          </p:cNvPr>
          <p:cNvSpPr>
            <a:spLocks noGrp="1"/>
          </p:cNvSpPr>
          <p:nvPr>
            <p:ph type="pic" sz="quarter" idx="47" hasCustomPrompt="1"/>
          </p:nvPr>
        </p:nvSpPr>
        <p:spPr>
          <a:xfrm>
            <a:off x="1053864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8" name="Picture Placeholder 70">
            <a:extLst>
              <a:ext uri="{FF2B5EF4-FFF2-40B4-BE49-F238E27FC236}">
                <a16:creationId xmlns:a16="http://schemas.microsoft.com/office/drawing/2014/main" id="{793C769D-7965-DD42-882A-4E507A2E5280}"/>
              </a:ext>
            </a:extLst>
          </p:cNvPr>
          <p:cNvSpPr>
            <a:spLocks noGrp="1"/>
          </p:cNvSpPr>
          <p:nvPr>
            <p:ph type="pic" sz="quarter" idx="48" hasCustomPrompt="1"/>
          </p:nvPr>
        </p:nvSpPr>
        <p:spPr>
          <a:xfrm>
            <a:off x="256548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9" name="Picture Placeholder 70">
            <a:extLst>
              <a:ext uri="{FF2B5EF4-FFF2-40B4-BE49-F238E27FC236}">
                <a16:creationId xmlns:a16="http://schemas.microsoft.com/office/drawing/2014/main" id="{35CFD0D4-BC6C-9E44-B80B-50284CD3E60D}"/>
              </a:ext>
            </a:extLst>
          </p:cNvPr>
          <p:cNvSpPr>
            <a:spLocks noGrp="1"/>
          </p:cNvSpPr>
          <p:nvPr>
            <p:ph type="pic" sz="quarter" idx="49" hasCustomPrompt="1"/>
          </p:nvPr>
        </p:nvSpPr>
        <p:spPr>
          <a:xfrm>
            <a:off x="356212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0" name="Picture Placeholder 70">
            <a:extLst>
              <a:ext uri="{FF2B5EF4-FFF2-40B4-BE49-F238E27FC236}">
                <a16:creationId xmlns:a16="http://schemas.microsoft.com/office/drawing/2014/main" id="{B72A947F-6359-194E-A036-2F91284932B0}"/>
              </a:ext>
            </a:extLst>
          </p:cNvPr>
          <p:cNvSpPr>
            <a:spLocks noGrp="1"/>
          </p:cNvSpPr>
          <p:nvPr>
            <p:ph type="pic" sz="quarter" idx="50" hasCustomPrompt="1"/>
          </p:nvPr>
        </p:nvSpPr>
        <p:spPr>
          <a:xfrm>
            <a:off x="455877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1" name="Picture Placeholder 70">
            <a:extLst>
              <a:ext uri="{FF2B5EF4-FFF2-40B4-BE49-F238E27FC236}">
                <a16:creationId xmlns:a16="http://schemas.microsoft.com/office/drawing/2014/main" id="{0FD5A473-71C0-444E-B846-ACE8204D4100}"/>
              </a:ext>
            </a:extLst>
          </p:cNvPr>
          <p:cNvSpPr>
            <a:spLocks noGrp="1"/>
          </p:cNvSpPr>
          <p:nvPr>
            <p:ph type="pic" sz="quarter" idx="51" hasCustomPrompt="1"/>
          </p:nvPr>
        </p:nvSpPr>
        <p:spPr>
          <a:xfrm>
            <a:off x="555541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2" name="Picture Placeholder 70">
            <a:extLst>
              <a:ext uri="{FF2B5EF4-FFF2-40B4-BE49-F238E27FC236}">
                <a16:creationId xmlns:a16="http://schemas.microsoft.com/office/drawing/2014/main" id="{23833C90-9E51-0D4D-AC7A-F64931C9BBBD}"/>
              </a:ext>
            </a:extLst>
          </p:cNvPr>
          <p:cNvSpPr>
            <a:spLocks noGrp="1"/>
          </p:cNvSpPr>
          <p:nvPr>
            <p:ph type="pic" sz="quarter" idx="52" hasCustomPrompt="1"/>
          </p:nvPr>
        </p:nvSpPr>
        <p:spPr>
          <a:xfrm>
            <a:off x="655206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3" name="Picture Placeholder 70">
            <a:extLst>
              <a:ext uri="{FF2B5EF4-FFF2-40B4-BE49-F238E27FC236}">
                <a16:creationId xmlns:a16="http://schemas.microsoft.com/office/drawing/2014/main" id="{111D8FDA-9EE7-1C46-BA2C-C9BBE0870E4D}"/>
              </a:ext>
            </a:extLst>
          </p:cNvPr>
          <p:cNvSpPr>
            <a:spLocks noGrp="1"/>
          </p:cNvSpPr>
          <p:nvPr>
            <p:ph type="pic" sz="quarter" idx="53" hasCustomPrompt="1"/>
          </p:nvPr>
        </p:nvSpPr>
        <p:spPr>
          <a:xfrm>
            <a:off x="754870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4" name="Picture Placeholder 70">
            <a:extLst>
              <a:ext uri="{FF2B5EF4-FFF2-40B4-BE49-F238E27FC236}">
                <a16:creationId xmlns:a16="http://schemas.microsoft.com/office/drawing/2014/main" id="{FB48D582-EF28-1D44-9D0D-449413EA89E3}"/>
              </a:ext>
            </a:extLst>
          </p:cNvPr>
          <p:cNvSpPr>
            <a:spLocks noGrp="1"/>
          </p:cNvSpPr>
          <p:nvPr>
            <p:ph type="pic" sz="quarter" idx="54" hasCustomPrompt="1"/>
          </p:nvPr>
        </p:nvSpPr>
        <p:spPr>
          <a:xfrm>
            <a:off x="854535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5" name="Picture Placeholder 70">
            <a:extLst>
              <a:ext uri="{FF2B5EF4-FFF2-40B4-BE49-F238E27FC236}">
                <a16:creationId xmlns:a16="http://schemas.microsoft.com/office/drawing/2014/main" id="{969CBE36-2A2E-BC44-ADE7-CB16283043A0}"/>
              </a:ext>
            </a:extLst>
          </p:cNvPr>
          <p:cNvSpPr>
            <a:spLocks noGrp="1"/>
          </p:cNvSpPr>
          <p:nvPr>
            <p:ph type="pic" sz="quarter" idx="55" hasCustomPrompt="1"/>
          </p:nvPr>
        </p:nvSpPr>
        <p:spPr>
          <a:xfrm>
            <a:off x="954199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6" name="Picture Placeholder 70">
            <a:extLst>
              <a:ext uri="{FF2B5EF4-FFF2-40B4-BE49-F238E27FC236}">
                <a16:creationId xmlns:a16="http://schemas.microsoft.com/office/drawing/2014/main" id="{B5FB9E5A-C7B3-CB45-9924-2C7C78A67C2D}"/>
              </a:ext>
            </a:extLst>
          </p:cNvPr>
          <p:cNvSpPr>
            <a:spLocks noGrp="1"/>
          </p:cNvSpPr>
          <p:nvPr>
            <p:ph type="pic" sz="quarter" idx="56" hasCustomPrompt="1"/>
          </p:nvPr>
        </p:nvSpPr>
        <p:spPr>
          <a:xfrm>
            <a:off x="1053864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7" name="Picture Placeholder 70">
            <a:extLst>
              <a:ext uri="{FF2B5EF4-FFF2-40B4-BE49-F238E27FC236}">
                <a16:creationId xmlns:a16="http://schemas.microsoft.com/office/drawing/2014/main" id="{AE817A36-74FE-9545-B5DC-BAF8D684B587}"/>
              </a:ext>
            </a:extLst>
          </p:cNvPr>
          <p:cNvSpPr>
            <a:spLocks noGrp="1"/>
          </p:cNvSpPr>
          <p:nvPr>
            <p:ph type="pic" sz="quarter" idx="57" hasCustomPrompt="1"/>
          </p:nvPr>
        </p:nvSpPr>
        <p:spPr>
          <a:xfrm>
            <a:off x="256548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8" name="Picture Placeholder 70">
            <a:extLst>
              <a:ext uri="{FF2B5EF4-FFF2-40B4-BE49-F238E27FC236}">
                <a16:creationId xmlns:a16="http://schemas.microsoft.com/office/drawing/2014/main" id="{9CDBF494-D847-2D4E-9B80-D5C97284F51B}"/>
              </a:ext>
            </a:extLst>
          </p:cNvPr>
          <p:cNvSpPr>
            <a:spLocks noGrp="1"/>
          </p:cNvSpPr>
          <p:nvPr>
            <p:ph type="pic" sz="quarter" idx="58" hasCustomPrompt="1"/>
          </p:nvPr>
        </p:nvSpPr>
        <p:spPr>
          <a:xfrm>
            <a:off x="356212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9" name="Picture Placeholder 70">
            <a:extLst>
              <a:ext uri="{FF2B5EF4-FFF2-40B4-BE49-F238E27FC236}">
                <a16:creationId xmlns:a16="http://schemas.microsoft.com/office/drawing/2014/main" id="{06492991-4D2B-4C4E-9352-1276F6D85838}"/>
              </a:ext>
            </a:extLst>
          </p:cNvPr>
          <p:cNvSpPr>
            <a:spLocks noGrp="1"/>
          </p:cNvSpPr>
          <p:nvPr>
            <p:ph type="pic" sz="quarter" idx="59" hasCustomPrompt="1"/>
          </p:nvPr>
        </p:nvSpPr>
        <p:spPr>
          <a:xfrm>
            <a:off x="455877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0" name="Picture Placeholder 70">
            <a:extLst>
              <a:ext uri="{FF2B5EF4-FFF2-40B4-BE49-F238E27FC236}">
                <a16:creationId xmlns:a16="http://schemas.microsoft.com/office/drawing/2014/main" id="{1C097803-AE81-1349-BC6A-AB90EBBAFA11}"/>
              </a:ext>
            </a:extLst>
          </p:cNvPr>
          <p:cNvSpPr>
            <a:spLocks noGrp="1"/>
          </p:cNvSpPr>
          <p:nvPr>
            <p:ph type="pic" sz="quarter" idx="60" hasCustomPrompt="1"/>
          </p:nvPr>
        </p:nvSpPr>
        <p:spPr>
          <a:xfrm>
            <a:off x="555541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1" name="Picture Placeholder 70">
            <a:extLst>
              <a:ext uri="{FF2B5EF4-FFF2-40B4-BE49-F238E27FC236}">
                <a16:creationId xmlns:a16="http://schemas.microsoft.com/office/drawing/2014/main" id="{206E4958-E1D8-1245-ABD9-0283DA25D952}"/>
              </a:ext>
            </a:extLst>
          </p:cNvPr>
          <p:cNvSpPr>
            <a:spLocks noGrp="1"/>
          </p:cNvSpPr>
          <p:nvPr>
            <p:ph type="pic" sz="quarter" idx="61" hasCustomPrompt="1"/>
          </p:nvPr>
        </p:nvSpPr>
        <p:spPr>
          <a:xfrm>
            <a:off x="655206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2" name="Picture Placeholder 70">
            <a:extLst>
              <a:ext uri="{FF2B5EF4-FFF2-40B4-BE49-F238E27FC236}">
                <a16:creationId xmlns:a16="http://schemas.microsoft.com/office/drawing/2014/main" id="{B67E3A6F-6FC6-6D42-AD5A-8C3C30CF7C00}"/>
              </a:ext>
            </a:extLst>
          </p:cNvPr>
          <p:cNvSpPr>
            <a:spLocks noGrp="1"/>
          </p:cNvSpPr>
          <p:nvPr>
            <p:ph type="pic" sz="quarter" idx="62" hasCustomPrompt="1"/>
          </p:nvPr>
        </p:nvSpPr>
        <p:spPr>
          <a:xfrm>
            <a:off x="754870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3" name="Picture Placeholder 70">
            <a:extLst>
              <a:ext uri="{FF2B5EF4-FFF2-40B4-BE49-F238E27FC236}">
                <a16:creationId xmlns:a16="http://schemas.microsoft.com/office/drawing/2014/main" id="{052E9261-C66F-A541-8CCF-2DF87A61B360}"/>
              </a:ext>
            </a:extLst>
          </p:cNvPr>
          <p:cNvSpPr>
            <a:spLocks noGrp="1"/>
          </p:cNvSpPr>
          <p:nvPr>
            <p:ph type="pic" sz="quarter" idx="63" hasCustomPrompt="1"/>
          </p:nvPr>
        </p:nvSpPr>
        <p:spPr>
          <a:xfrm>
            <a:off x="854535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4" name="Picture Placeholder 70">
            <a:extLst>
              <a:ext uri="{FF2B5EF4-FFF2-40B4-BE49-F238E27FC236}">
                <a16:creationId xmlns:a16="http://schemas.microsoft.com/office/drawing/2014/main" id="{62AFD23B-9172-6E49-A848-39C57188FCEB}"/>
              </a:ext>
            </a:extLst>
          </p:cNvPr>
          <p:cNvSpPr>
            <a:spLocks noGrp="1"/>
          </p:cNvSpPr>
          <p:nvPr>
            <p:ph type="pic" sz="quarter" idx="64" hasCustomPrompt="1"/>
          </p:nvPr>
        </p:nvSpPr>
        <p:spPr>
          <a:xfrm>
            <a:off x="954199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5" name="Picture Placeholder 70">
            <a:extLst>
              <a:ext uri="{FF2B5EF4-FFF2-40B4-BE49-F238E27FC236}">
                <a16:creationId xmlns:a16="http://schemas.microsoft.com/office/drawing/2014/main" id="{806B7746-802B-4B42-AAFC-059EA0309054}"/>
              </a:ext>
            </a:extLst>
          </p:cNvPr>
          <p:cNvSpPr>
            <a:spLocks noGrp="1"/>
          </p:cNvSpPr>
          <p:nvPr>
            <p:ph type="pic" sz="quarter" idx="65" hasCustomPrompt="1"/>
          </p:nvPr>
        </p:nvSpPr>
        <p:spPr>
          <a:xfrm>
            <a:off x="1053864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65" name="Slide Number Placeholder 7">
            <a:extLst>
              <a:ext uri="{FF2B5EF4-FFF2-40B4-BE49-F238E27FC236}">
                <a16:creationId xmlns:a16="http://schemas.microsoft.com/office/drawing/2014/main" id="{875B8AB2-09EB-634E-92D2-81032441D7AD}"/>
              </a:ext>
            </a:extLst>
          </p:cNvPr>
          <p:cNvSpPr>
            <a:spLocks noGrp="1"/>
          </p:cNvSpPr>
          <p:nvPr>
            <p:ph type="sldNum" sz="quarter" idx="66"/>
          </p:nvPr>
        </p:nvSpPr>
        <p:spPr>
          <a:xfrm>
            <a:off x="9526815" y="6349494"/>
            <a:ext cx="2411186" cy="365125"/>
          </a:xfr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57201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hoto Text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109596"/>
            <a:ext cx="10858500" cy="747654"/>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077162" y="1397000"/>
            <a:ext cx="7225838"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D7BD261C-9408-734F-898D-84794120CF8C}"/>
              </a:ext>
            </a:extLst>
          </p:cNvPr>
          <p:cNvSpPr>
            <a:spLocks noGrp="1"/>
          </p:cNvSpPr>
          <p:nvPr>
            <p:ph type="pic" sz="quarter" idx="14"/>
          </p:nvPr>
        </p:nvSpPr>
        <p:spPr>
          <a:xfrm>
            <a:off x="603250" y="1397000"/>
            <a:ext cx="2903220" cy="4530990"/>
          </a:xfrm>
        </p:spPr>
        <p:txBody>
          <a:bodyPr/>
          <a:lstStyle/>
          <a:p>
            <a:r>
              <a:rPr lang="en-US"/>
              <a:t>Click icon to add picture</a:t>
            </a:r>
          </a:p>
        </p:txBody>
      </p:sp>
    </p:spTree>
    <p:extLst>
      <p:ext uri="{BB962C8B-B14F-4D97-AF65-F5344CB8AC3E}">
        <p14:creationId xmlns:p14="http://schemas.microsoft.com/office/powerpoint/2010/main" val="69849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Closing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B238B6-E03C-6341-BB42-CD23F6C67985}"/>
              </a:ext>
            </a:extLst>
          </p:cNvPr>
          <p:cNvSpPr/>
          <p:nvPr userDrawn="1"/>
        </p:nvSpPr>
        <p:spPr>
          <a:xfrm>
            <a:off x="0" y="6218903"/>
            <a:ext cx="12192000" cy="639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8" name="TextBox 7">
            <a:extLst>
              <a:ext uri="{FF2B5EF4-FFF2-40B4-BE49-F238E27FC236}">
                <a16:creationId xmlns:a16="http://schemas.microsoft.com/office/drawing/2014/main" id="{CC8A06FA-2EA2-7F42-A1C7-9FB721FC5670}"/>
              </a:ext>
            </a:extLst>
          </p:cNvPr>
          <p:cNvSpPr txBox="1"/>
          <p:nvPr userDrawn="1"/>
        </p:nvSpPr>
        <p:spPr>
          <a:xfrm>
            <a:off x="1181653" y="342348"/>
            <a:ext cx="0" cy="0"/>
          </a:xfrm>
          <a:prstGeom prst="rect">
            <a:avLst/>
          </a:prstGeom>
          <a:noFill/>
        </p:spPr>
        <p:txBody>
          <a:bodyPr wrap="none" rtlCol="0">
            <a:noAutofit/>
          </a:bodyPr>
          <a:lstStyle/>
          <a:p>
            <a:endParaRPr lang="en-US" sz="2333"/>
          </a:p>
        </p:txBody>
      </p:sp>
      <p:sp>
        <p:nvSpPr>
          <p:cNvPr id="10" name="TextBox 9">
            <a:extLst>
              <a:ext uri="{FF2B5EF4-FFF2-40B4-BE49-F238E27FC236}">
                <a16:creationId xmlns:a16="http://schemas.microsoft.com/office/drawing/2014/main" id="{79923F16-88E8-064C-BB77-BA786F835872}"/>
              </a:ext>
            </a:extLst>
          </p:cNvPr>
          <p:cNvSpPr txBox="1"/>
          <p:nvPr userDrawn="1"/>
        </p:nvSpPr>
        <p:spPr>
          <a:xfrm>
            <a:off x="3637936" y="196645"/>
            <a:ext cx="0" cy="0"/>
          </a:xfrm>
          <a:prstGeom prst="rect">
            <a:avLst/>
          </a:prstGeom>
          <a:noFill/>
        </p:spPr>
        <p:txBody>
          <a:bodyPr wrap="none" rtlCol="0">
            <a:noAutofit/>
          </a:bodyPr>
          <a:lstStyle/>
          <a:p>
            <a:endParaRPr lang="en-US" sz="2333"/>
          </a:p>
        </p:txBody>
      </p:sp>
      <p:pic>
        <p:nvPicPr>
          <p:cNvPr id="3" name="Picture 2">
            <a:extLst>
              <a:ext uri="{FF2B5EF4-FFF2-40B4-BE49-F238E27FC236}">
                <a16:creationId xmlns:a16="http://schemas.microsoft.com/office/drawing/2014/main" id="{D2175086-52DC-3B42-9CB8-DE5E5CBB8B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0229"/>
          <a:stretch/>
        </p:blipFill>
        <p:spPr>
          <a:xfrm>
            <a:off x="709516" y="1358547"/>
            <a:ext cx="11165922" cy="3583568"/>
          </a:xfrm>
          <a:prstGeom prst="rect">
            <a:avLst/>
          </a:prstGeom>
        </p:spPr>
      </p:pic>
      <p:sp>
        <p:nvSpPr>
          <p:cNvPr id="13" name="Text Placeholder 12"/>
          <p:cNvSpPr>
            <a:spLocks noGrp="1"/>
          </p:cNvSpPr>
          <p:nvPr>
            <p:ph type="body" sz="quarter" idx="10" hasCustomPrompt="1"/>
          </p:nvPr>
        </p:nvSpPr>
        <p:spPr>
          <a:xfrm>
            <a:off x="6846542" y="1223878"/>
            <a:ext cx="4745790" cy="402507"/>
          </a:xfrm>
          <a:prstGeom prst="rect">
            <a:avLst/>
          </a:prstGeom>
        </p:spPr>
        <p:txBody>
          <a:bodyPr anchor="b">
            <a:normAutofit/>
          </a:bodyPr>
          <a:lstStyle>
            <a:lvl1pPr marL="0" indent="0">
              <a:lnSpc>
                <a:spcPct val="100000"/>
              </a:lnSpc>
              <a:spcAft>
                <a:spcPts val="0"/>
              </a:spcAft>
              <a:buNone/>
              <a:defRPr sz="2167"/>
            </a:lvl1pPr>
            <a:lvl2pPr marL="457182" indent="0">
              <a:buNone/>
              <a:defRPr/>
            </a:lvl2pPr>
            <a:lvl3pPr marL="914363" indent="0">
              <a:buNone/>
              <a:defRPr/>
            </a:lvl3pPr>
            <a:lvl4pPr marL="1371545" indent="0">
              <a:buNone/>
              <a:defRPr/>
            </a:lvl4pPr>
            <a:lvl5pPr marL="1828727" indent="0">
              <a:buNone/>
              <a:defRPr/>
            </a:lvl5pPr>
          </a:lstStyle>
          <a:p>
            <a:pPr lvl="0"/>
            <a:r>
              <a:rPr lang="en-US"/>
              <a:t>Get in touch with us:</a:t>
            </a:r>
          </a:p>
        </p:txBody>
      </p:sp>
      <p:sp>
        <p:nvSpPr>
          <p:cNvPr id="14" name="Text Placeholder 12"/>
          <p:cNvSpPr>
            <a:spLocks noGrp="1"/>
          </p:cNvSpPr>
          <p:nvPr>
            <p:ph type="body" sz="quarter" idx="11" hasCustomPrompt="1"/>
          </p:nvPr>
        </p:nvSpPr>
        <p:spPr>
          <a:xfrm>
            <a:off x="6846542" y="1571954"/>
            <a:ext cx="4745790" cy="407000"/>
          </a:xfrm>
          <a:prstGeom prst="rect">
            <a:avLst/>
          </a:prstGeom>
        </p:spPr>
        <p:txBody>
          <a:bodyPr>
            <a:normAutofit/>
          </a:bodyPr>
          <a:lstStyle>
            <a:lvl1pPr marL="0" indent="0">
              <a:lnSpc>
                <a:spcPct val="100000"/>
              </a:lnSpc>
              <a:spcAft>
                <a:spcPts val="0"/>
              </a:spcAft>
              <a:buNone/>
              <a:defRPr sz="2167" b="1" i="0">
                <a:latin typeface="DM Sans" charset="0"/>
                <a:ea typeface="DM Sans" charset="0"/>
                <a:cs typeface="DM Sans"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First Name Last Name</a:t>
            </a:r>
          </a:p>
        </p:txBody>
      </p:sp>
      <p:sp>
        <p:nvSpPr>
          <p:cNvPr id="15" name="Text Placeholder 12"/>
          <p:cNvSpPr>
            <a:spLocks noGrp="1"/>
          </p:cNvSpPr>
          <p:nvPr>
            <p:ph type="body" sz="quarter" idx="12" hasCustomPrompt="1"/>
          </p:nvPr>
        </p:nvSpPr>
        <p:spPr>
          <a:xfrm>
            <a:off x="6846542" y="2107947"/>
            <a:ext cx="4745790" cy="866707"/>
          </a:xfrm>
          <a:prstGeom prst="rect">
            <a:avLst/>
          </a:prstGeom>
        </p:spPr>
        <p:txBody>
          <a:bodyPr anchor="t">
            <a:normAutofit/>
          </a:bodyPr>
          <a:lstStyle>
            <a:lvl1pPr marL="0" indent="0">
              <a:lnSpc>
                <a:spcPct val="100000"/>
              </a:lnSpc>
              <a:spcBef>
                <a:spcPts val="0"/>
              </a:spcBef>
              <a:spcAft>
                <a:spcPts val="0"/>
              </a:spcAft>
              <a:buNone/>
              <a:defRPr sz="1500" baseline="0"/>
            </a:lvl1pPr>
            <a:lvl2pPr marL="457182" indent="0">
              <a:buNone/>
              <a:defRPr/>
            </a:lvl2pPr>
            <a:lvl3pPr marL="914363" indent="0">
              <a:buNone/>
              <a:defRPr/>
            </a:lvl3pPr>
            <a:lvl4pPr marL="1371545" indent="0">
              <a:buNone/>
              <a:defRPr/>
            </a:lvl4pPr>
            <a:lvl5pPr marL="1828727" indent="0">
              <a:buNone/>
              <a:defRPr/>
            </a:lvl5pPr>
          </a:lstStyle>
          <a:p>
            <a:pPr lvl="0"/>
            <a:r>
              <a:rPr lang="en-US"/>
              <a:t>Job title, phone number, email info here</a:t>
            </a:r>
          </a:p>
        </p:txBody>
      </p:sp>
      <p:sp>
        <p:nvSpPr>
          <p:cNvPr id="12" name="Text Placeholder 4">
            <a:extLst>
              <a:ext uri="{FF2B5EF4-FFF2-40B4-BE49-F238E27FC236}">
                <a16:creationId xmlns:a16="http://schemas.microsoft.com/office/drawing/2014/main" id="{FB7E23C0-8637-734E-9AE8-24701DDFCA02}"/>
              </a:ext>
            </a:extLst>
          </p:cNvPr>
          <p:cNvSpPr>
            <a:spLocks noGrp="1"/>
          </p:cNvSpPr>
          <p:nvPr>
            <p:ph type="body" sz="quarter" idx="14" hasCustomPrompt="1"/>
          </p:nvPr>
        </p:nvSpPr>
        <p:spPr>
          <a:xfrm>
            <a:off x="832849" y="5293935"/>
            <a:ext cx="10470151" cy="976065"/>
          </a:xfrm>
        </p:spPr>
        <p:txBody>
          <a:bodyPr/>
          <a:lstStyle>
            <a:lvl1pPr marL="6615" indent="-6615">
              <a:buFontTx/>
              <a:buNone/>
              <a:tabLst/>
              <a:defRPr sz="1000" b="0" i="0">
                <a:solidFill>
                  <a:schemeClr val="tx2"/>
                </a:solidFill>
                <a:latin typeface="DM Sans" pitchFamily="2" charset="77"/>
              </a:defRPr>
            </a:lvl1pPr>
          </a:lstStyle>
          <a:p>
            <a:pPr lvl="0"/>
            <a:r>
              <a:rPr lang="en-US"/>
              <a:t>About ICF </a:t>
            </a:r>
          </a:p>
          <a:p>
            <a:pPr lvl="0"/>
            <a:r>
              <a:rPr lang="en-US"/>
              <a:t>ICF (NASDAQ:ICFI) is a global consulting and digital services company with over 7,000 full- and part-time employees, but we are not your typical consultants. At ICF, business analysts and policy specialists work together with digital strategists, data scientists and creatives. We combine unmatched industry expertise with cutting-edge engagement capabilities to help organizations solve their most complex challenges. Since 1969, public and private sector clients have worked with ICF to navigate change and shape the future.</a:t>
            </a:r>
          </a:p>
        </p:txBody>
      </p:sp>
    </p:spTree>
    <p:extLst>
      <p:ext uri="{BB962C8B-B14F-4D97-AF65-F5344CB8AC3E}">
        <p14:creationId xmlns:p14="http://schemas.microsoft.com/office/powerpoint/2010/main" val="297286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losing 2">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8A06FA-2EA2-7F42-A1C7-9FB721FC5670}"/>
              </a:ext>
            </a:extLst>
          </p:cNvPr>
          <p:cNvSpPr txBox="1"/>
          <p:nvPr userDrawn="1"/>
        </p:nvSpPr>
        <p:spPr>
          <a:xfrm>
            <a:off x="1181653" y="342348"/>
            <a:ext cx="0" cy="0"/>
          </a:xfrm>
          <a:prstGeom prst="rect">
            <a:avLst/>
          </a:prstGeom>
          <a:noFill/>
        </p:spPr>
        <p:txBody>
          <a:bodyPr wrap="none" rtlCol="0">
            <a:noAutofit/>
          </a:bodyPr>
          <a:lstStyle/>
          <a:p>
            <a:endParaRPr lang="en-US" sz="2333"/>
          </a:p>
        </p:txBody>
      </p:sp>
      <p:sp>
        <p:nvSpPr>
          <p:cNvPr id="10" name="TextBox 9">
            <a:extLst>
              <a:ext uri="{FF2B5EF4-FFF2-40B4-BE49-F238E27FC236}">
                <a16:creationId xmlns:a16="http://schemas.microsoft.com/office/drawing/2014/main" id="{79923F16-88E8-064C-BB77-BA786F835872}"/>
              </a:ext>
            </a:extLst>
          </p:cNvPr>
          <p:cNvSpPr txBox="1"/>
          <p:nvPr userDrawn="1"/>
        </p:nvSpPr>
        <p:spPr>
          <a:xfrm>
            <a:off x="3637936" y="196645"/>
            <a:ext cx="0" cy="0"/>
          </a:xfrm>
          <a:prstGeom prst="rect">
            <a:avLst/>
          </a:prstGeom>
          <a:noFill/>
        </p:spPr>
        <p:txBody>
          <a:bodyPr wrap="none" rtlCol="0">
            <a:noAutofit/>
          </a:bodyPr>
          <a:lstStyle/>
          <a:p>
            <a:endParaRPr lang="en-US" sz="2333"/>
          </a:p>
        </p:txBody>
      </p:sp>
      <p:pic>
        <p:nvPicPr>
          <p:cNvPr id="3" name="Picture 2">
            <a:extLst>
              <a:ext uri="{FF2B5EF4-FFF2-40B4-BE49-F238E27FC236}">
                <a16:creationId xmlns:a16="http://schemas.microsoft.com/office/drawing/2014/main" id="{D2175086-52DC-3B42-9CB8-DE5E5CBB8B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261"/>
          <a:stretch/>
        </p:blipFill>
        <p:spPr>
          <a:xfrm>
            <a:off x="709516" y="1358547"/>
            <a:ext cx="11165922" cy="3735968"/>
          </a:xfrm>
          <a:prstGeom prst="rect">
            <a:avLst/>
          </a:prstGeom>
        </p:spPr>
      </p:pic>
      <p:sp>
        <p:nvSpPr>
          <p:cNvPr id="13" name="Text Placeholder 12"/>
          <p:cNvSpPr>
            <a:spLocks noGrp="1"/>
          </p:cNvSpPr>
          <p:nvPr>
            <p:ph type="body" sz="quarter" idx="10" hasCustomPrompt="1"/>
          </p:nvPr>
        </p:nvSpPr>
        <p:spPr>
          <a:xfrm>
            <a:off x="6846542" y="1223878"/>
            <a:ext cx="4745790" cy="402507"/>
          </a:xfrm>
          <a:prstGeom prst="rect">
            <a:avLst/>
          </a:prstGeom>
        </p:spPr>
        <p:txBody>
          <a:bodyPr anchor="b">
            <a:normAutofit/>
          </a:bodyPr>
          <a:lstStyle>
            <a:lvl1pPr marL="0" indent="0">
              <a:lnSpc>
                <a:spcPct val="100000"/>
              </a:lnSpc>
              <a:spcAft>
                <a:spcPts val="0"/>
              </a:spcAft>
              <a:buNone/>
              <a:defRPr sz="2167"/>
            </a:lvl1pPr>
            <a:lvl2pPr marL="457182" indent="0">
              <a:buNone/>
              <a:defRPr/>
            </a:lvl2pPr>
            <a:lvl3pPr marL="914363" indent="0">
              <a:buNone/>
              <a:defRPr/>
            </a:lvl3pPr>
            <a:lvl4pPr marL="1371545" indent="0">
              <a:buNone/>
              <a:defRPr/>
            </a:lvl4pPr>
            <a:lvl5pPr marL="1828727" indent="0">
              <a:buNone/>
              <a:defRPr/>
            </a:lvl5pPr>
          </a:lstStyle>
          <a:p>
            <a:pPr lvl="0"/>
            <a:r>
              <a:rPr lang="en-US"/>
              <a:t>Get in touch with us:</a:t>
            </a:r>
          </a:p>
        </p:txBody>
      </p:sp>
      <p:sp>
        <p:nvSpPr>
          <p:cNvPr id="14" name="Text Placeholder 12"/>
          <p:cNvSpPr>
            <a:spLocks noGrp="1"/>
          </p:cNvSpPr>
          <p:nvPr>
            <p:ph type="body" sz="quarter" idx="11" hasCustomPrompt="1"/>
          </p:nvPr>
        </p:nvSpPr>
        <p:spPr>
          <a:xfrm>
            <a:off x="6846542" y="1571954"/>
            <a:ext cx="4745790" cy="407000"/>
          </a:xfrm>
          <a:prstGeom prst="rect">
            <a:avLst/>
          </a:prstGeom>
        </p:spPr>
        <p:txBody>
          <a:bodyPr>
            <a:normAutofit/>
          </a:bodyPr>
          <a:lstStyle>
            <a:lvl1pPr marL="0" indent="0">
              <a:lnSpc>
                <a:spcPct val="100000"/>
              </a:lnSpc>
              <a:spcAft>
                <a:spcPts val="0"/>
              </a:spcAft>
              <a:buNone/>
              <a:defRPr sz="2167" b="1" i="0">
                <a:latin typeface="DM Sans" charset="0"/>
                <a:ea typeface="DM Sans" charset="0"/>
                <a:cs typeface="DM Sans"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First Name Last Name</a:t>
            </a:r>
          </a:p>
        </p:txBody>
      </p:sp>
      <p:sp>
        <p:nvSpPr>
          <p:cNvPr id="15" name="Text Placeholder 12"/>
          <p:cNvSpPr>
            <a:spLocks noGrp="1"/>
          </p:cNvSpPr>
          <p:nvPr>
            <p:ph type="body" sz="quarter" idx="12" hasCustomPrompt="1"/>
          </p:nvPr>
        </p:nvSpPr>
        <p:spPr>
          <a:xfrm>
            <a:off x="6846542" y="2107947"/>
            <a:ext cx="4745790" cy="866707"/>
          </a:xfrm>
          <a:prstGeom prst="rect">
            <a:avLst/>
          </a:prstGeom>
        </p:spPr>
        <p:txBody>
          <a:bodyPr anchor="t">
            <a:normAutofit/>
          </a:bodyPr>
          <a:lstStyle>
            <a:lvl1pPr marL="0" indent="0">
              <a:lnSpc>
                <a:spcPct val="100000"/>
              </a:lnSpc>
              <a:spcBef>
                <a:spcPts val="0"/>
              </a:spcBef>
              <a:spcAft>
                <a:spcPts val="0"/>
              </a:spcAft>
              <a:buNone/>
              <a:defRPr sz="1500"/>
            </a:lvl1pPr>
            <a:lvl2pPr marL="457182" indent="0">
              <a:buNone/>
              <a:defRPr/>
            </a:lvl2pPr>
            <a:lvl3pPr marL="914363" indent="0">
              <a:buNone/>
              <a:defRPr/>
            </a:lvl3pPr>
            <a:lvl4pPr marL="1371545" indent="0">
              <a:buNone/>
              <a:defRPr/>
            </a:lvl4pPr>
            <a:lvl5pPr marL="1828727" indent="0">
              <a:buNone/>
              <a:defRPr/>
            </a:lvl5pPr>
          </a:lstStyle>
          <a:p>
            <a:pPr lvl="0"/>
            <a:r>
              <a:rPr lang="en-US"/>
              <a:t>Job title, phone number, email info here</a:t>
            </a:r>
          </a:p>
        </p:txBody>
      </p:sp>
      <p:sp>
        <p:nvSpPr>
          <p:cNvPr id="12" name="Text Placeholder 4">
            <a:extLst>
              <a:ext uri="{FF2B5EF4-FFF2-40B4-BE49-F238E27FC236}">
                <a16:creationId xmlns:a16="http://schemas.microsoft.com/office/drawing/2014/main" id="{D5F40FF9-350B-D446-BE18-10E50F4BD763}"/>
              </a:ext>
            </a:extLst>
          </p:cNvPr>
          <p:cNvSpPr>
            <a:spLocks noGrp="1"/>
          </p:cNvSpPr>
          <p:nvPr>
            <p:ph type="body" sz="quarter" idx="14" hasCustomPrompt="1"/>
          </p:nvPr>
        </p:nvSpPr>
        <p:spPr>
          <a:xfrm>
            <a:off x="832849" y="5151758"/>
            <a:ext cx="10470151" cy="1268110"/>
          </a:xfrm>
        </p:spPr>
        <p:txBody>
          <a:bodyPr/>
          <a:lstStyle>
            <a:lvl1pPr marL="6615" indent="-6615">
              <a:buFontTx/>
              <a:buNone/>
              <a:tabLst/>
              <a:defRPr sz="1000" b="0" i="0">
                <a:solidFill>
                  <a:schemeClr val="accent6"/>
                </a:solidFill>
                <a:latin typeface="DM Sans" pitchFamily="2" charset="77"/>
              </a:defRPr>
            </a:lvl1pPr>
          </a:lstStyle>
          <a:p>
            <a:pPr lvl="0"/>
            <a:r>
              <a:rPr lang="en-US"/>
              <a:t>About ICF </a:t>
            </a:r>
          </a:p>
          <a:p>
            <a:pPr lvl="0"/>
            <a:r>
              <a:rPr lang="en-US"/>
              <a:t>ICF (NASDAQ:ICFI) is a global consulting and digital services company with over 7,000 full- and part-time employees, but we are not your typical consultants. At ICF, business analysts and policy specialists work together with digital strategists, data scientists and creatives. We combine unmatched industry expertise with cutting-edge engagement capabilities to help organizations solve their most complex challenges. Since 1969, public and private sector clients have worked with ICF to navigate change and shape the future.</a:t>
            </a:r>
          </a:p>
        </p:txBody>
      </p:sp>
      <p:sp>
        <p:nvSpPr>
          <p:cNvPr id="9" name="Rectangle 8">
            <a:extLst>
              <a:ext uri="{FF2B5EF4-FFF2-40B4-BE49-F238E27FC236}">
                <a16:creationId xmlns:a16="http://schemas.microsoft.com/office/drawing/2014/main" id="{9D3E5E1F-1658-8C43-BF71-A6B74F1FF3A8}"/>
              </a:ext>
            </a:extLst>
          </p:cNvPr>
          <p:cNvSpPr/>
          <p:nvPr userDrawn="1"/>
        </p:nvSpPr>
        <p:spPr>
          <a:xfrm>
            <a:off x="0" y="6218903"/>
            <a:ext cx="12192000" cy="6390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Tree>
    <p:extLst>
      <p:ext uri="{BB962C8B-B14F-4D97-AF65-F5344CB8AC3E}">
        <p14:creationId xmlns:p14="http://schemas.microsoft.com/office/powerpoint/2010/main" val="36910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445975" y="102907"/>
            <a:ext cx="10474900" cy="75434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10699750" cy="4530990"/>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F5E293D-84A8-DE4B-AEA5-5FC36490FA81}"/>
              </a:ext>
            </a:extLst>
          </p:cNvPr>
          <p:cNvSpPr txBox="1"/>
          <p:nvPr userDrawn="1"/>
        </p:nvSpPr>
        <p:spPr>
          <a:xfrm>
            <a:off x="1392226" y="-108858"/>
            <a:ext cx="0" cy="0"/>
          </a:xfrm>
          <a:prstGeom prst="rect">
            <a:avLst/>
          </a:prstGeom>
          <a:noFill/>
        </p:spPr>
        <p:txBody>
          <a:bodyPr wrap="none" rtlCol="0">
            <a:noAutofit/>
          </a:bodyPr>
          <a:lstStyle/>
          <a:p>
            <a:endParaRPr lang="en-US" sz="1500"/>
          </a:p>
        </p:txBody>
      </p:sp>
    </p:spTree>
    <p:extLst>
      <p:ext uri="{BB962C8B-B14F-4D97-AF65-F5344CB8AC3E}">
        <p14:creationId xmlns:p14="http://schemas.microsoft.com/office/powerpoint/2010/main" val="400738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603250" y="1397000"/>
            <a:ext cx="10699750"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1FCE27FE-A84A-634B-BD98-961138AC1FB4}"/>
              </a:ext>
            </a:extLst>
          </p:cNvPr>
          <p:cNvSpPr txBox="1">
            <a:spLocks/>
          </p:cNvSpPr>
          <p:nvPr userDrawn="1"/>
        </p:nvSpPr>
        <p:spPr>
          <a:xfrm>
            <a:off x="9494645" y="6389968"/>
            <a:ext cx="2411186" cy="365125"/>
          </a:xfrm>
          <a:prstGeom prst="rect">
            <a:avLst/>
          </a:prstGeom>
        </p:spPr>
        <p:txBody>
          <a:bodyPr vert="horz" lIns="76200" tIns="38100" rIns="76200" bIns="38100" rtlCol="0" anchor="ctr"/>
          <a:lstStyle>
            <a:defPPr>
              <a:defRPr lang="en-US"/>
            </a:defPPr>
            <a:lvl1pPr marL="0" algn="r" defTabSz="457200" rtl="0" eaLnBrk="1" latinLnBrk="0" hangingPunct="1">
              <a:defRPr sz="90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84092C-9B9C-9748-AC6A-F06C9D03AD52}" type="slidenum">
              <a:rPr lang="en-US" sz="750" smtClean="0"/>
              <a:pPr/>
              <a:t>‹#›</a:t>
            </a:fld>
            <a:endParaRPr lang="en-US" sz="750"/>
          </a:p>
        </p:txBody>
      </p:sp>
      <p:cxnSp>
        <p:nvCxnSpPr>
          <p:cNvPr id="11" name="Straight Connector 10">
            <a:extLst>
              <a:ext uri="{FF2B5EF4-FFF2-40B4-BE49-F238E27FC236}">
                <a16:creationId xmlns:a16="http://schemas.microsoft.com/office/drawing/2014/main" id="{CEF17E21-4941-C146-BA82-77106C1DC6DB}"/>
              </a:ext>
            </a:extLst>
          </p:cNvPr>
          <p:cNvCxnSpPr>
            <a:cxnSpLocks/>
          </p:cNvCxnSpPr>
          <p:nvPr userDrawn="1"/>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BB1A649-D322-4F4C-9989-F8625216A825}"/>
              </a:ext>
            </a:extLst>
          </p:cNvPr>
          <p:cNvSpPr>
            <a:spLocks noGrp="1"/>
          </p:cNvSpPr>
          <p:nvPr>
            <p:ph type="title"/>
          </p:nvPr>
        </p:nvSpPr>
        <p:spPr>
          <a:xfrm>
            <a:off x="450500" y="101251"/>
            <a:ext cx="11093500" cy="756750"/>
          </a:xfrm>
        </p:spPr>
        <p:txBody>
          <a:bodyPr/>
          <a:lstStyle>
            <a:lvl1pPr>
              <a:defRPr sz="2500">
                <a:latin typeface="+mj-lt"/>
              </a:defRPr>
            </a:lvl1pPr>
          </a:lstStyle>
          <a:p>
            <a:r>
              <a:rPr lang="en-US"/>
              <a:t>Click to edit Master title style</a:t>
            </a:r>
          </a:p>
        </p:txBody>
      </p:sp>
    </p:spTree>
    <p:extLst>
      <p:ext uri="{BB962C8B-B14F-4D97-AF65-F5344CB8AC3E}">
        <p14:creationId xmlns:p14="http://schemas.microsoft.com/office/powerpoint/2010/main" val="413659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lumns w/arrow">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361477" y="1397000"/>
            <a:ext cx="8805269" cy="4530990"/>
          </a:xfrm>
          <a:prstGeom prst="rect">
            <a:avLst/>
          </a:prstGeom>
        </p:spPr>
        <p:txBody>
          <a:bodyPr numCol="2" spcCol="457200"/>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84CB3DB-54E2-8C40-9F92-734AA39D756C}"/>
              </a:ext>
            </a:extLst>
          </p:cNvPr>
          <p:cNvGrpSpPr/>
          <p:nvPr userDrawn="1"/>
        </p:nvGrpSpPr>
        <p:grpSpPr>
          <a:xfrm>
            <a:off x="596486" y="1325053"/>
            <a:ext cx="1025585" cy="1206147"/>
            <a:chOff x="5871258" y="341719"/>
            <a:chExt cx="1230581" cy="1447234"/>
          </a:xfrm>
          <a:solidFill>
            <a:srgbClr val="BCBEC0"/>
          </a:solidFill>
        </p:grpSpPr>
        <p:sp>
          <p:nvSpPr>
            <p:cNvPr id="11" name="Rectangle 10">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101675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lumns Icon">
    <p:spTree>
      <p:nvGrpSpPr>
        <p:cNvPr id="1" name=""/>
        <p:cNvGrpSpPr/>
        <p:nvPr/>
      </p:nvGrpSpPr>
      <p:grpSpPr>
        <a:xfrm>
          <a:off x="0" y="0"/>
          <a:ext cx="0" cy="0"/>
          <a:chOff x="0" y="0"/>
          <a:chExt cx="0" cy="0"/>
        </a:xfrm>
      </p:grpSpPr>
      <p:sp>
        <p:nvSpPr>
          <p:cNvPr id="2" name="Title 1"/>
          <p:cNvSpPr>
            <a:spLocks noGrp="1"/>
          </p:cNvSpPr>
          <p:nvPr>
            <p:ph type="title"/>
          </p:nvPr>
        </p:nvSpPr>
        <p:spPr>
          <a:xfrm>
            <a:off x="444500" y="121080"/>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716696" y="1397000"/>
            <a:ext cx="8586305" cy="4530990"/>
          </a:xfrm>
          <a:prstGeom prst="rect">
            <a:avLst/>
          </a:prstGeom>
        </p:spPr>
        <p:txBody>
          <a:bodyPr numCol="2" spcCol="457200"/>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865"/>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3" name="Picture Placeholder 12"/>
          <p:cNvSpPr>
            <a:spLocks noGrp="1"/>
          </p:cNvSpPr>
          <p:nvPr>
            <p:ph type="pic" sz="quarter" idx="14" hasCustomPrompt="1"/>
          </p:nvPr>
        </p:nvSpPr>
        <p:spPr>
          <a:xfrm>
            <a:off x="596486" y="1397529"/>
            <a:ext cx="1440656" cy="1440657"/>
          </a:xfrm>
        </p:spPr>
        <p:txBody>
          <a:bodyPr/>
          <a:lstStyle>
            <a:lvl1pPr marL="0" indent="0">
              <a:buNone/>
              <a:defRPr/>
            </a:lvl1pPr>
          </a:lstStyle>
          <a:p>
            <a:r>
              <a:rPr lang="en-US"/>
              <a:t>Insert icon here</a:t>
            </a:r>
          </a:p>
        </p:txBody>
      </p:sp>
    </p:spTree>
    <p:extLst>
      <p:ext uri="{BB962C8B-B14F-4D97-AF65-F5344CB8AC3E}">
        <p14:creationId xmlns:p14="http://schemas.microsoft.com/office/powerpoint/2010/main" val="247838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Bullets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6756273"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835550" y="1397001"/>
            <a:ext cx="6467451" cy="4538579"/>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86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347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Bullets Photo">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991886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4627428" cy="4530991"/>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4465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6096000" y="1397001"/>
            <a:ext cx="5207000" cy="4530989"/>
          </a:xfrm>
        </p:spPr>
        <p:txBody>
          <a:bodyPr/>
          <a:lstStyle/>
          <a:p>
            <a:r>
              <a:rPr lang="en-US"/>
              <a:t>Click icon to add picture</a:t>
            </a:r>
          </a:p>
        </p:txBody>
      </p:sp>
    </p:spTree>
    <p:extLst>
      <p:ext uri="{BB962C8B-B14F-4D97-AF65-F5344CB8AC3E}">
        <p14:creationId xmlns:p14="http://schemas.microsoft.com/office/powerpoint/2010/main" val="18250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Text Photo">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5682712" y="1397001"/>
            <a:ext cx="6509288" cy="5460999"/>
          </a:xfrm>
        </p:spPr>
        <p:txBody>
          <a:bodyPr/>
          <a:lstStyle/>
          <a:p>
            <a:r>
              <a:rPr lang="en-US"/>
              <a:t>Click icon to add picture</a:t>
            </a:r>
          </a:p>
        </p:txBody>
      </p:sp>
      <p:sp>
        <p:nvSpPr>
          <p:cNvPr id="2" name="Title 1"/>
          <p:cNvSpPr>
            <a:spLocks noGrp="1"/>
          </p:cNvSpPr>
          <p:nvPr>
            <p:ph type="title"/>
          </p:nvPr>
        </p:nvSpPr>
        <p:spPr>
          <a:xfrm>
            <a:off x="444500" y="95250"/>
            <a:ext cx="10858500" cy="762000"/>
          </a:xfrm>
        </p:spPr>
        <p:txBody>
          <a:bodyPr anchor="ctr"/>
          <a:lstStyle>
            <a:lvl1pPr>
              <a:defRPr sz="2500"/>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5274C334-D308-5346-B457-E27A7BCF9DB5}"/>
              </a:ext>
            </a:extLst>
          </p:cNvPr>
          <p:cNvSpPr>
            <a:spLocks noGrp="1"/>
          </p:cNvSpPr>
          <p:nvPr>
            <p:ph type="body" sz="quarter" idx="13"/>
          </p:nvPr>
        </p:nvSpPr>
        <p:spPr>
          <a:xfrm>
            <a:off x="603250" y="1397000"/>
            <a:ext cx="4309682"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709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18.xml"/><Relationship Id="rId21" Type="http://schemas.openxmlformats.org/officeDocument/2006/relationships/slideLayout" Target="../slideLayouts/slideLayout113.xml"/><Relationship Id="rId42" Type="http://schemas.openxmlformats.org/officeDocument/2006/relationships/slideLayout" Target="../slideLayouts/slideLayout134.xml"/><Relationship Id="rId47" Type="http://schemas.openxmlformats.org/officeDocument/2006/relationships/slideLayout" Target="../slideLayouts/slideLayout139.xml"/><Relationship Id="rId63" Type="http://schemas.openxmlformats.org/officeDocument/2006/relationships/slideLayout" Target="../slideLayouts/slideLayout155.xml"/><Relationship Id="rId68" Type="http://schemas.openxmlformats.org/officeDocument/2006/relationships/slideLayout" Target="../slideLayouts/slideLayout160.xml"/><Relationship Id="rId84" Type="http://schemas.openxmlformats.org/officeDocument/2006/relationships/slideLayout" Target="../slideLayouts/slideLayout176.xml"/><Relationship Id="rId89" Type="http://schemas.openxmlformats.org/officeDocument/2006/relationships/slideLayout" Target="../slideLayouts/slideLayout181.xml"/><Relationship Id="rId16" Type="http://schemas.openxmlformats.org/officeDocument/2006/relationships/slideLayout" Target="../slideLayouts/slideLayout108.xml"/><Relationship Id="rId11" Type="http://schemas.openxmlformats.org/officeDocument/2006/relationships/slideLayout" Target="../slideLayouts/slideLayout103.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53" Type="http://schemas.openxmlformats.org/officeDocument/2006/relationships/slideLayout" Target="../slideLayouts/slideLayout145.xml"/><Relationship Id="rId58" Type="http://schemas.openxmlformats.org/officeDocument/2006/relationships/slideLayout" Target="../slideLayouts/slideLayout150.xml"/><Relationship Id="rId74" Type="http://schemas.openxmlformats.org/officeDocument/2006/relationships/slideLayout" Target="../slideLayouts/slideLayout166.xml"/><Relationship Id="rId79" Type="http://schemas.openxmlformats.org/officeDocument/2006/relationships/slideLayout" Target="../slideLayouts/slideLayout171.xml"/><Relationship Id="rId5" Type="http://schemas.openxmlformats.org/officeDocument/2006/relationships/slideLayout" Target="../slideLayouts/slideLayout97.xml"/><Relationship Id="rId90" Type="http://schemas.openxmlformats.org/officeDocument/2006/relationships/slideLayout" Target="../slideLayouts/slideLayout182.xml"/><Relationship Id="rId95" Type="http://schemas.openxmlformats.org/officeDocument/2006/relationships/slideLayout" Target="../slideLayouts/slideLayout187.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43" Type="http://schemas.openxmlformats.org/officeDocument/2006/relationships/slideLayout" Target="../slideLayouts/slideLayout135.xml"/><Relationship Id="rId48" Type="http://schemas.openxmlformats.org/officeDocument/2006/relationships/slideLayout" Target="../slideLayouts/slideLayout140.xml"/><Relationship Id="rId64" Type="http://schemas.openxmlformats.org/officeDocument/2006/relationships/slideLayout" Target="../slideLayouts/slideLayout156.xml"/><Relationship Id="rId69" Type="http://schemas.openxmlformats.org/officeDocument/2006/relationships/slideLayout" Target="../slideLayouts/slideLayout161.xml"/><Relationship Id="rId80" Type="http://schemas.openxmlformats.org/officeDocument/2006/relationships/slideLayout" Target="../slideLayouts/slideLayout172.xml"/><Relationship Id="rId85" Type="http://schemas.openxmlformats.org/officeDocument/2006/relationships/slideLayout" Target="../slideLayouts/slideLayout177.xml"/><Relationship Id="rId3" Type="http://schemas.openxmlformats.org/officeDocument/2006/relationships/slideLayout" Target="../slideLayouts/slideLayout95.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slideLayout" Target="../slideLayouts/slideLayout130.xml"/><Relationship Id="rId46" Type="http://schemas.openxmlformats.org/officeDocument/2006/relationships/slideLayout" Target="../slideLayouts/slideLayout138.xml"/><Relationship Id="rId59" Type="http://schemas.openxmlformats.org/officeDocument/2006/relationships/slideLayout" Target="../slideLayouts/slideLayout151.xml"/><Relationship Id="rId67" Type="http://schemas.openxmlformats.org/officeDocument/2006/relationships/slideLayout" Target="../slideLayouts/slideLayout159.xml"/><Relationship Id="rId20" Type="http://schemas.openxmlformats.org/officeDocument/2006/relationships/slideLayout" Target="../slideLayouts/slideLayout112.xml"/><Relationship Id="rId41" Type="http://schemas.openxmlformats.org/officeDocument/2006/relationships/slideLayout" Target="../slideLayouts/slideLayout133.xml"/><Relationship Id="rId54" Type="http://schemas.openxmlformats.org/officeDocument/2006/relationships/slideLayout" Target="../slideLayouts/slideLayout146.xml"/><Relationship Id="rId62" Type="http://schemas.openxmlformats.org/officeDocument/2006/relationships/slideLayout" Target="../slideLayouts/slideLayout154.xml"/><Relationship Id="rId70" Type="http://schemas.openxmlformats.org/officeDocument/2006/relationships/slideLayout" Target="../slideLayouts/slideLayout162.xml"/><Relationship Id="rId75" Type="http://schemas.openxmlformats.org/officeDocument/2006/relationships/slideLayout" Target="../slideLayouts/slideLayout167.xml"/><Relationship Id="rId83" Type="http://schemas.openxmlformats.org/officeDocument/2006/relationships/slideLayout" Target="../slideLayouts/slideLayout175.xml"/><Relationship Id="rId88" Type="http://schemas.openxmlformats.org/officeDocument/2006/relationships/slideLayout" Target="../slideLayouts/slideLayout180.xml"/><Relationship Id="rId91" Type="http://schemas.openxmlformats.org/officeDocument/2006/relationships/slideLayout" Target="../slideLayouts/slideLayout183.xml"/><Relationship Id="rId96" Type="http://schemas.openxmlformats.org/officeDocument/2006/relationships/theme" Target="../theme/theme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49" Type="http://schemas.openxmlformats.org/officeDocument/2006/relationships/slideLayout" Target="../slideLayouts/slideLayout141.xml"/><Relationship Id="rId57" Type="http://schemas.openxmlformats.org/officeDocument/2006/relationships/slideLayout" Target="../slideLayouts/slideLayout149.xml"/><Relationship Id="rId10" Type="http://schemas.openxmlformats.org/officeDocument/2006/relationships/slideLayout" Target="../slideLayouts/slideLayout102.xml"/><Relationship Id="rId31" Type="http://schemas.openxmlformats.org/officeDocument/2006/relationships/slideLayout" Target="../slideLayouts/slideLayout123.xml"/><Relationship Id="rId44" Type="http://schemas.openxmlformats.org/officeDocument/2006/relationships/slideLayout" Target="../slideLayouts/slideLayout136.xml"/><Relationship Id="rId52" Type="http://schemas.openxmlformats.org/officeDocument/2006/relationships/slideLayout" Target="../slideLayouts/slideLayout144.xml"/><Relationship Id="rId60" Type="http://schemas.openxmlformats.org/officeDocument/2006/relationships/slideLayout" Target="../slideLayouts/slideLayout152.xml"/><Relationship Id="rId65" Type="http://schemas.openxmlformats.org/officeDocument/2006/relationships/slideLayout" Target="../slideLayouts/slideLayout157.xml"/><Relationship Id="rId73" Type="http://schemas.openxmlformats.org/officeDocument/2006/relationships/slideLayout" Target="../slideLayouts/slideLayout165.xml"/><Relationship Id="rId78" Type="http://schemas.openxmlformats.org/officeDocument/2006/relationships/slideLayout" Target="../slideLayouts/slideLayout170.xml"/><Relationship Id="rId81" Type="http://schemas.openxmlformats.org/officeDocument/2006/relationships/slideLayout" Target="../slideLayouts/slideLayout173.xml"/><Relationship Id="rId86" Type="http://schemas.openxmlformats.org/officeDocument/2006/relationships/slideLayout" Target="../slideLayouts/slideLayout178.xml"/><Relationship Id="rId94" Type="http://schemas.openxmlformats.org/officeDocument/2006/relationships/slideLayout" Target="../slideLayouts/slideLayout186.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9" Type="http://schemas.openxmlformats.org/officeDocument/2006/relationships/slideLayout" Target="../slideLayouts/slideLayout131.xml"/><Relationship Id="rId34" Type="http://schemas.openxmlformats.org/officeDocument/2006/relationships/slideLayout" Target="../slideLayouts/slideLayout126.xml"/><Relationship Id="rId50" Type="http://schemas.openxmlformats.org/officeDocument/2006/relationships/slideLayout" Target="../slideLayouts/slideLayout142.xml"/><Relationship Id="rId55" Type="http://schemas.openxmlformats.org/officeDocument/2006/relationships/slideLayout" Target="../slideLayouts/slideLayout147.xml"/><Relationship Id="rId76" Type="http://schemas.openxmlformats.org/officeDocument/2006/relationships/slideLayout" Target="../slideLayouts/slideLayout168.xml"/><Relationship Id="rId97" Type="http://schemas.openxmlformats.org/officeDocument/2006/relationships/image" Target="../media/image12.png"/><Relationship Id="rId7" Type="http://schemas.openxmlformats.org/officeDocument/2006/relationships/slideLayout" Target="../slideLayouts/slideLayout99.xml"/><Relationship Id="rId71" Type="http://schemas.openxmlformats.org/officeDocument/2006/relationships/slideLayout" Target="../slideLayouts/slideLayout163.xml"/><Relationship Id="rId92" Type="http://schemas.openxmlformats.org/officeDocument/2006/relationships/slideLayout" Target="../slideLayouts/slideLayout184.xml"/><Relationship Id="rId2" Type="http://schemas.openxmlformats.org/officeDocument/2006/relationships/slideLayout" Target="../slideLayouts/slideLayout94.xml"/><Relationship Id="rId29" Type="http://schemas.openxmlformats.org/officeDocument/2006/relationships/slideLayout" Target="../slideLayouts/slideLayout121.xml"/><Relationship Id="rId24" Type="http://schemas.openxmlformats.org/officeDocument/2006/relationships/slideLayout" Target="../slideLayouts/slideLayout116.xml"/><Relationship Id="rId40" Type="http://schemas.openxmlformats.org/officeDocument/2006/relationships/slideLayout" Target="../slideLayouts/slideLayout132.xml"/><Relationship Id="rId45" Type="http://schemas.openxmlformats.org/officeDocument/2006/relationships/slideLayout" Target="../slideLayouts/slideLayout137.xml"/><Relationship Id="rId66" Type="http://schemas.openxmlformats.org/officeDocument/2006/relationships/slideLayout" Target="../slideLayouts/slideLayout158.xml"/><Relationship Id="rId87" Type="http://schemas.openxmlformats.org/officeDocument/2006/relationships/slideLayout" Target="../slideLayouts/slideLayout179.xml"/><Relationship Id="rId61" Type="http://schemas.openxmlformats.org/officeDocument/2006/relationships/slideLayout" Target="../slideLayouts/slideLayout153.xml"/><Relationship Id="rId82" Type="http://schemas.openxmlformats.org/officeDocument/2006/relationships/slideLayout" Target="../slideLayouts/slideLayout174.xml"/><Relationship Id="rId19" Type="http://schemas.openxmlformats.org/officeDocument/2006/relationships/slideLayout" Target="../slideLayouts/slideLayout111.xml"/><Relationship Id="rId14" Type="http://schemas.openxmlformats.org/officeDocument/2006/relationships/slideLayout" Target="../slideLayouts/slideLayout106.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56" Type="http://schemas.openxmlformats.org/officeDocument/2006/relationships/slideLayout" Target="../slideLayouts/slideLayout148.xml"/><Relationship Id="rId77" Type="http://schemas.openxmlformats.org/officeDocument/2006/relationships/slideLayout" Target="../slideLayouts/slideLayout169.xml"/><Relationship Id="rId8" Type="http://schemas.openxmlformats.org/officeDocument/2006/relationships/slideLayout" Target="../slideLayouts/slideLayout100.xml"/><Relationship Id="rId51" Type="http://schemas.openxmlformats.org/officeDocument/2006/relationships/slideLayout" Target="../slideLayouts/slideLayout143.xml"/><Relationship Id="rId72" Type="http://schemas.openxmlformats.org/officeDocument/2006/relationships/slideLayout" Target="../slideLayouts/slideLayout164.xml"/><Relationship Id="rId93" Type="http://schemas.openxmlformats.org/officeDocument/2006/relationships/slideLayout" Target="../slideLayouts/slideLayout1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4500" y="95251"/>
            <a:ext cx="10763250" cy="804254"/>
          </a:xfrm>
          <a:prstGeom prst="rect">
            <a:avLst/>
          </a:prstGeom>
        </p:spPr>
        <p:txBody>
          <a:bodyPr vert="horz" lIns="0" tIns="45720" rIns="0" bIns="45720" rtlCol="0" anchor="ctr">
            <a:noAutofit/>
          </a:bodyPr>
          <a:lstStyle/>
          <a:p>
            <a:r>
              <a:rPr lang="en-US"/>
              <a:t>Click to edit Master title style</a:t>
            </a:r>
          </a:p>
        </p:txBody>
      </p:sp>
      <p:sp>
        <p:nvSpPr>
          <p:cNvPr id="6" name="Slide Number Placeholder 5"/>
          <p:cNvSpPr>
            <a:spLocks noGrp="1"/>
          </p:cNvSpPr>
          <p:nvPr>
            <p:ph type="sldNum" sz="quarter" idx="4"/>
          </p:nvPr>
        </p:nvSpPr>
        <p:spPr>
          <a:xfrm>
            <a:off x="9526476" y="6349494"/>
            <a:ext cx="2411186" cy="365125"/>
          </a:xfrm>
          <a:prstGeom prst="rect">
            <a:avLst/>
          </a:prstGeom>
        </p:spPr>
        <p:txBody>
          <a:bodyPr vert="horz" lIns="91440" tIns="45720" rIns="91440" bIns="45720" rtlCol="0" anchor="ctr"/>
          <a:lstStyle>
            <a:lvl1pPr algn="r">
              <a:defRPr sz="750">
                <a:solidFill>
                  <a:schemeClr val="accent6"/>
                </a:solidFill>
              </a:defRPr>
            </a:lvl1pPr>
          </a:lstStyle>
          <a:p>
            <a:fld id="{F384092C-9B9C-9748-AC6A-F06C9D03AD52}" type="slidenum">
              <a:rPr lang="en-US" smtClean="0"/>
              <a:pPr/>
              <a:t>‹#›</a:t>
            </a:fld>
            <a:endParaRPr lang="en-US"/>
          </a:p>
        </p:txBody>
      </p:sp>
      <p:sp>
        <p:nvSpPr>
          <p:cNvPr id="10" name="Text Placeholder 9"/>
          <p:cNvSpPr>
            <a:spLocks noGrp="1"/>
          </p:cNvSpPr>
          <p:nvPr>
            <p:ph type="body" idx="1"/>
          </p:nvPr>
        </p:nvSpPr>
        <p:spPr>
          <a:xfrm>
            <a:off x="603250" y="1397000"/>
            <a:ext cx="10699750" cy="453099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4119828"/>
      </p:ext>
    </p:extLst>
  </p:cSld>
  <p:clrMap bg1="lt1" tx1="dk1" bg2="lt2" tx2="dk2" accent1="accent1" accent2="accent2" accent3="accent3" accent4="accent4" accent5="accent5" accent6="accent6" hlink="hlink" folHlink="folHlink"/>
  <p:sldLayoutIdLst>
    <p:sldLayoutId id="2147483771" r:id="rId1"/>
    <p:sldLayoutId id="2147483770" r:id="rId2"/>
    <p:sldLayoutId id="2147483785" r:id="rId3"/>
    <p:sldLayoutId id="2147483809" r:id="rId4"/>
    <p:sldLayoutId id="2147483775" r:id="rId5"/>
    <p:sldLayoutId id="2147483837" r:id="rId6"/>
    <p:sldLayoutId id="2147483838" r:id="rId7"/>
    <p:sldLayoutId id="2147483776" r:id="rId8"/>
    <p:sldLayoutId id="2147483840" r:id="rId9"/>
    <p:sldLayoutId id="2147483787" r:id="rId10"/>
    <p:sldLayoutId id="2147483791" r:id="rId11"/>
    <p:sldLayoutId id="2147483777" r:id="rId12"/>
    <p:sldLayoutId id="2147483836" r:id="rId13"/>
    <p:sldLayoutId id="2147483767" r:id="rId14"/>
    <p:sldLayoutId id="2147483822" r:id="rId15"/>
    <p:sldLayoutId id="2147483845" r:id="rId16"/>
    <p:sldLayoutId id="2147483846" r:id="rId17"/>
    <p:sldLayoutId id="2147483842" r:id="rId18"/>
    <p:sldLayoutId id="2147483843" r:id="rId19"/>
    <p:sldLayoutId id="2147483844" r:id="rId20"/>
    <p:sldLayoutId id="2147483841" r:id="rId21"/>
    <p:sldLayoutId id="2147483829" r:id="rId22"/>
    <p:sldLayoutId id="2147483833" r:id="rId23"/>
    <p:sldLayoutId id="2147483832" r:id="rId24"/>
    <p:sldLayoutId id="2147483834" r:id="rId25"/>
    <p:sldLayoutId id="2147483835" r:id="rId26"/>
    <p:sldLayoutId id="2147483792" r:id="rId27"/>
    <p:sldLayoutId id="2147483793" r:id="rId28"/>
    <p:sldLayoutId id="2147483794" r:id="rId29"/>
    <p:sldLayoutId id="2147483795" r:id="rId30"/>
    <p:sldLayoutId id="2147483796" r:id="rId31"/>
    <p:sldLayoutId id="2147483797" r:id="rId32"/>
    <p:sldLayoutId id="2147483798" r:id="rId33"/>
    <p:sldLayoutId id="2147483799" r:id="rId34"/>
    <p:sldLayoutId id="2147483800" r:id="rId35"/>
    <p:sldLayoutId id="2147483852" r:id="rId36"/>
    <p:sldLayoutId id="2147483802" r:id="rId37"/>
    <p:sldLayoutId id="2147483803" r:id="rId38"/>
    <p:sldLayoutId id="2147483804" r:id="rId39"/>
    <p:sldLayoutId id="2147483853" r:id="rId40"/>
    <p:sldLayoutId id="2147483806" r:id="rId41"/>
    <p:sldLayoutId id="2147483854" r:id="rId42"/>
    <p:sldLayoutId id="2147483855" r:id="rId43"/>
    <p:sldLayoutId id="2147483786" r:id="rId44"/>
    <p:sldLayoutId id="2147483778" r:id="rId45"/>
    <p:sldLayoutId id="2147483780" r:id="rId46"/>
    <p:sldLayoutId id="2147483781" r:id="rId47"/>
    <p:sldLayoutId id="2147483782" r:id="rId48"/>
    <p:sldLayoutId id="2147483783" r:id="rId49"/>
    <p:sldLayoutId id="2147483784" r:id="rId50"/>
    <p:sldLayoutId id="2147483788" r:id="rId51"/>
    <p:sldLayoutId id="2147483789" r:id="rId52"/>
    <p:sldLayoutId id="2147483790" r:id="rId53"/>
    <p:sldLayoutId id="2147483701" r:id="rId54"/>
    <p:sldLayoutId id="2147483772" r:id="rId55"/>
    <p:sldLayoutId id="2147483773" r:id="rId56"/>
    <p:sldLayoutId id="2147483774" r:id="rId57"/>
    <p:sldLayoutId id="2147483816" r:id="rId58"/>
    <p:sldLayoutId id="2147483817" r:id="rId59"/>
    <p:sldLayoutId id="2147483818" r:id="rId60"/>
    <p:sldLayoutId id="2147483819" r:id="rId61"/>
    <p:sldLayoutId id="2147483820" r:id="rId62"/>
    <p:sldLayoutId id="2147483821" r:id="rId63"/>
    <p:sldLayoutId id="2147483730" r:id="rId64"/>
    <p:sldLayoutId id="2147483849" r:id="rId65"/>
    <p:sldLayoutId id="2147483731" r:id="rId66"/>
    <p:sldLayoutId id="2147483732" r:id="rId67"/>
    <p:sldLayoutId id="2147483733" r:id="rId68"/>
    <p:sldLayoutId id="2147483769" r:id="rId69"/>
    <p:sldLayoutId id="2147483727" r:id="rId70"/>
    <p:sldLayoutId id="2147483728" r:id="rId71"/>
    <p:sldLayoutId id="2147483729" r:id="rId72"/>
    <p:sldLayoutId id="2147483755" r:id="rId73"/>
    <p:sldLayoutId id="2147483756" r:id="rId74"/>
    <p:sldLayoutId id="2147483712" r:id="rId75"/>
    <p:sldLayoutId id="2147483713" r:id="rId76"/>
    <p:sldLayoutId id="2147483711" r:id="rId77"/>
    <p:sldLayoutId id="2147483719" r:id="rId78"/>
    <p:sldLayoutId id="2147483753" r:id="rId79"/>
    <p:sldLayoutId id="2147483720" r:id="rId80"/>
    <p:sldLayoutId id="2147483823" r:id="rId81"/>
    <p:sldLayoutId id="2147483824" r:id="rId82"/>
    <p:sldLayoutId id="2147483825" r:id="rId83"/>
    <p:sldLayoutId id="2147483826" r:id="rId84"/>
    <p:sldLayoutId id="2147483810" r:id="rId85"/>
    <p:sldLayoutId id="2147483851" r:id="rId86"/>
    <p:sldLayoutId id="2147483814" r:id="rId87"/>
    <p:sldLayoutId id="2147483850" r:id="rId88"/>
    <p:sldLayoutId id="2147483757" r:id="rId89"/>
    <p:sldLayoutId id="2147483718" r:id="rId90"/>
    <p:sldLayoutId id="2147483768" r:id="rId91"/>
    <p:sldLayoutId id="2147483661" r:id="rId9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63" rtl="0" eaLnBrk="1" latinLnBrk="0" hangingPunct="1">
        <a:lnSpc>
          <a:spcPct val="90000"/>
        </a:lnSpc>
        <a:spcBef>
          <a:spcPct val="0"/>
        </a:spcBef>
        <a:buNone/>
        <a:defRPr sz="2667" b="1" i="0" kern="1200">
          <a:solidFill>
            <a:schemeClr val="tx1"/>
          </a:solidFill>
          <a:latin typeface="DM Sans Medium" charset="0"/>
          <a:ea typeface="DM Sans Medium" charset="0"/>
          <a:cs typeface="DM Sans Medium" charset="0"/>
        </a:defRPr>
      </a:lvl1pPr>
    </p:titleStyle>
    <p:bodyStyle>
      <a:lvl1pPr marL="190492" indent="-190492" algn="l" defTabSz="914363" rtl="0" eaLnBrk="1" latinLnBrk="0" hangingPunct="1">
        <a:lnSpc>
          <a:spcPct val="110000"/>
        </a:lnSpc>
        <a:spcBef>
          <a:spcPts val="500"/>
        </a:spcBef>
        <a:spcAft>
          <a:spcPts val="0"/>
        </a:spcAft>
        <a:buFont typeface="Arial" panose="020B0604020202020204" pitchFamily="34" charset="0"/>
        <a:buChar char="•"/>
        <a:defRPr sz="1667" b="0" i="0" kern="1200">
          <a:solidFill>
            <a:schemeClr val="tx1"/>
          </a:solidFill>
          <a:latin typeface="+mn-lt"/>
          <a:ea typeface="DM Sans Medium" charset="0"/>
          <a:cs typeface="DM Sans Medium" charset="0"/>
        </a:defRPr>
      </a:lvl1pPr>
      <a:lvl2pPr marL="380985" indent="-190492" algn="l" defTabSz="914363" rtl="0" eaLnBrk="1" latinLnBrk="0" hangingPunct="1">
        <a:lnSpc>
          <a:spcPct val="110000"/>
        </a:lnSpc>
        <a:spcBef>
          <a:spcPts val="333"/>
        </a:spcBef>
        <a:spcAft>
          <a:spcPts val="0"/>
        </a:spcAft>
        <a:buFont typeface=".AppleSystemUIFont" charset="-120"/>
        <a:buChar char="-"/>
        <a:defRPr sz="1500" b="0" i="0" kern="1200">
          <a:solidFill>
            <a:schemeClr val="tx1"/>
          </a:solidFill>
          <a:latin typeface="+mn-lt"/>
          <a:ea typeface="DM Sans Medium" charset="0"/>
          <a:cs typeface="DM Sans Medium" charset="0"/>
        </a:defRPr>
      </a:lvl2pPr>
      <a:lvl3pPr marL="571477" indent="-190492" algn="l" defTabSz="914363" rtl="0" eaLnBrk="1" latinLnBrk="0" hangingPunct="1">
        <a:lnSpc>
          <a:spcPct val="110000"/>
        </a:lnSpc>
        <a:spcBef>
          <a:spcPts val="333"/>
        </a:spcBef>
        <a:spcAft>
          <a:spcPts val="0"/>
        </a:spcAft>
        <a:buFont typeface="Arial" panose="020B0604020202020204" pitchFamily="34" charset="0"/>
        <a:buChar char="•"/>
        <a:defRPr sz="1500" b="0" i="0" kern="1200">
          <a:solidFill>
            <a:schemeClr val="tx1"/>
          </a:solidFill>
          <a:latin typeface="+mn-lt"/>
          <a:ea typeface="DM Sans Medium" charset="0"/>
          <a:cs typeface="DM Sans Medium" charset="0"/>
        </a:defRPr>
      </a:lvl3pPr>
      <a:lvl4pPr marL="761970" indent="-190492" algn="l" defTabSz="914363" rtl="0" eaLnBrk="1" latinLnBrk="0" hangingPunct="1">
        <a:lnSpc>
          <a:spcPct val="110000"/>
        </a:lnSpc>
        <a:spcBef>
          <a:spcPts val="250"/>
        </a:spcBef>
        <a:spcAft>
          <a:spcPts val="0"/>
        </a:spcAft>
        <a:buFont typeface=".AppleSystemUIFont" charset="-120"/>
        <a:buChar char="-"/>
        <a:defRPr sz="1333" b="0" i="0" kern="1200">
          <a:solidFill>
            <a:schemeClr val="tx1"/>
          </a:solidFill>
          <a:latin typeface="+mn-lt"/>
          <a:ea typeface="DM Sans Medium" charset="0"/>
          <a:cs typeface="DM Sans Medium" charset="0"/>
        </a:defRPr>
      </a:lvl4pPr>
      <a:lvl5pPr marL="952462" indent="-190492" algn="l" defTabSz="914363" rtl="0" eaLnBrk="1" latinLnBrk="0" hangingPunct="1">
        <a:lnSpc>
          <a:spcPct val="110000"/>
        </a:lnSpc>
        <a:spcBef>
          <a:spcPts val="250"/>
        </a:spcBef>
        <a:spcAft>
          <a:spcPts val="0"/>
        </a:spcAft>
        <a:buFont typeface="Arial" panose="020B0604020202020204" pitchFamily="34" charset="0"/>
        <a:buChar char="•"/>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880" userDrawn="1">
          <p15:clr>
            <a:srgbClr val="F26B43"/>
          </p15:clr>
        </p15:guide>
        <p15:guide id="3" pos="280" userDrawn="1">
          <p15:clr>
            <a:srgbClr val="F26B43"/>
          </p15:clr>
        </p15:guide>
        <p15:guide id="4" pos="7120" userDrawn="1">
          <p15:clr>
            <a:srgbClr val="F26B43"/>
          </p15:clr>
        </p15:guide>
        <p15:guide id="5" orient="horz" pos="60" userDrawn="1">
          <p15:clr>
            <a:srgbClr val="F26B43"/>
          </p15:clr>
        </p15:guide>
        <p15:guide id="6" orient="horz" pos="540" userDrawn="1">
          <p15:clr>
            <a:srgbClr val="F26B43"/>
          </p15:clr>
        </p15:guide>
        <p15:guide id="7" pos="380" userDrawn="1">
          <p15:clr>
            <a:srgbClr val="F26B43"/>
          </p15:clr>
        </p15:guide>
        <p15:guide id="9" orient="horz" pos="364" userDrawn="1">
          <p15:clr>
            <a:srgbClr val="F26B43"/>
          </p15:clr>
        </p15:guide>
        <p15:guide id="10" pos="7520" userDrawn="1">
          <p15:clr>
            <a:srgbClr val="F26B43"/>
          </p15:clr>
        </p15:guide>
        <p15:guide id="11" orient="horz" pos="4140" userDrawn="1">
          <p15:clr>
            <a:srgbClr val="F26B43"/>
          </p15:clr>
        </p15:guide>
        <p15:guide id="12" orient="horz" pos="373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4500" y="95251"/>
            <a:ext cx="10763250" cy="804254"/>
          </a:xfrm>
          <a:prstGeom prst="rect">
            <a:avLst/>
          </a:prstGeom>
        </p:spPr>
        <p:txBody>
          <a:bodyPr vert="horz" lIns="0" tIns="45720" rIns="0" bIns="45720" rtlCol="0" anchor="ctr">
            <a:noAutofit/>
          </a:bodyPr>
          <a:lstStyle/>
          <a:p>
            <a:r>
              <a:rPr lang="en-US"/>
              <a:t>Click to edit Master title style</a:t>
            </a:r>
          </a:p>
        </p:txBody>
      </p:sp>
      <p:sp>
        <p:nvSpPr>
          <p:cNvPr id="6" name="Slide Number Placeholder 5"/>
          <p:cNvSpPr>
            <a:spLocks noGrp="1"/>
          </p:cNvSpPr>
          <p:nvPr>
            <p:ph type="sldNum" sz="quarter" idx="4"/>
          </p:nvPr>
        </p:nvSpPr>
        <p:spPr>
          <a:xfrm>
            <a:off x="9526476" y="6349494"/>
            <a:ext cx="2411186" cy="365125"/>
          </a:xfrm>
          <a:prstGeom prst="rect">
            <a:avLst/>
          </a:prstGeom>
        </p:spPr>
        <p:txBody>
          <a:bodyPr vert="horz" lIns="91440" tIns="45720" rIns="91440" bIns="45720" rtlCol="0" anchor="ctr"/>
          <a:lstStyle>
            <a:lvl1pPr algn="r">
              <a:defRPr sz="750">
                <a:solidFill>
                  <a:schemeClr val="accent6"/>
                </a:solidFill>
              </a:defRPr>
            </a:lvl1pPr>
          </a:lstStyle>
          <a:p>
            <a:fld id="{F384092C-9B9C-9748-AC6A-F06C9D03AD52}" type="slidenum">
              <a:rPr lang="en-US" smtClean="0"/>
              <a:pPr/>
              <a:t>‹#›</a:t>
            </a:fld>
            <a:endParaRPr lang="en-US"/>
          </a:p>
        </p:txBody>
      </p:sp>
      <p:sp>
        <p:nvSpPr>
          <p:cNvPr id="10" name="Text Placeholder 9"/>
          <p:cNvSpPr>
            <a:spLocks noGrp="1"/>
          </p:cNvSpPr>
          <p:nvPr>
            <p:ph type="body" idx="1"/>
          </p:nvPr>
        </p:nvSpPr>
        <p:spPr>
          <a:xfrm>
            <a:off x="603250" y="1397000"/>
            <a:ext cx="10699750" cy="453099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93B3A76-A831-5F45-AD16-5CA8E547FEF7}"/>
              </a:ext>
            </a:extLst>
          </p:cNvPr>
          <p:cNvPicPr>
            <a:picLocks noChangeAspect="1"/>
          </p:cNvPicPr>
          <p:nvPr userDrawn="1"/>
        </p:nvPicPr>
        <p:blipFill>
          <a:blip r:embed="rId97">
            <a:extLst>
              <a:ext uri="{28A0092B-C50C-407E-A947-70E740481C1C}">
                <a14:useLocalDpi xmlns:a14="http://schemas.microsoft.com/office/drawing/2010/main" val="0"/>
              </a:ext>
            </a:extLst>
          </a:blip>
          <a:stretch>
            <a:fillRect/>
          </a:stretch>
        </p:blipFill>
        <p:spPr>
          <a:xfrm>
            <a:off x="454875" y="6332220"/>
            <a:ext cx="296750" cy="240030"/>
          </a:xfrm>
          <a:prstGeom prst="rect">
            <a:avLst/>
          </a:prstGeom>
        </p:spPr>
      </p:pic>
    </p:spTree>
    <p:extLst>
      <p:ext uri="{BB962C8B-B14F-4D97-AF65-F5344CB8AC3E}">
        <p14:creationId xmlns:p14="http://schemas.microsoft.com/office/powerpoint/2010/main" val="2323818314"/>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 id="2147483872" r:id="rId16"/>
    <p:sldLayoutId id="2147483873" r:id="rId17"/>
    <p:sldLayoutId id="2147483874" r:id="rId18"/>
    <p:sldLayoutId id="2147483875" r:id="rId19"/>
    <p:sldLayoutId id="2147483876" r:id="rId20"/>
    <p:sldLayoutId id="2147483877" r:id="rId21"/>
    <p:sldLayoutId id="2147483878" r:id="rId22"/>
    <p:sldLayoutId id="2147483879" r:id="rId23"/>
    <p:sldLayoutId id="2147483880" r:id="rId24"/>
    <p:sldLayoutId id="2147483881" r:id="rId25"/>
    <p:sldLayoutId id="2147483882" r:id="rId26"/>
    <p:sldLayoutId id="2147483883" r:id="rId27"/>
    <p:sldLayoutId id="2147483884" r:id="rId28"/>
    <p:sldLayoutId id="2147483885" r:id="rId29"/>
    <p:sldLayoutId id="2147483886" r:id="rId30"/>
    <p:sldLayoutId id="2147483887" r:id="rId31"/>
    <p:sldLayoutId id="2147483888" r:id="rId32"/>
    <p:sldLayoutId id="2147483889" r:id="rId33"/>
    <p:sldLayoutId id="2147483890" r:id="rId34"/>
    <p:sldLayoutId id="2147483891" r:id="rId35"/>
    <p:sldLayoutId id="2147483892" r:id="rId36"/>
    <p:sldLayoutId id="2147483893" r:id="rId37"/>
    <p:sldLayoutId id="2147483894" r:id="rId38"/>
    <p:sldLayoutId id="2147483895" r:id="rId39"/>
    <p:sldLayoutId id="2147483896" r:id="rId40"/>
    <p:sldLayoutId id="2147483897" r:id="rId41"/>
    <p:sldLayoutId id="2147483898" r:id="rId42"/>
    <p:sldLayoutId id="2147483899" r:id="rId43"/>
    <p:sldLayoutId id="2147483900" r:id="rId44"/>
    <p:sldLayoutId id="2147483901" r:id="rId45"/>
    <p:sldLayoutId id="2147483902" r:id="rId46"/>
    <p:sldLayoutId id="2147483903" r:id="rId47"/>
    <p:sldLayoutId id="2147483904" r:id="rId48"/>
    <p:sldLayoutId id="2147483905" r:id="rId49"/>
    <p:sldLayoutId id="2147483906" r:id="rId50"/>
    <p:sldLayoutId id="2147483907" r:id="rId51"/>
    <p:sldLayoutId id="2147483908" r:id="rId52"/>
    <p:sldLayoutId id="2147483909" r:id="rId53"/>
    <p:sldLayoutId id="2147483910" r:id="rId54"/>
    <p:sldLayoutId id="2147483911" r:id="rId55"/>
    <p:sldLayoutId id="2147483912" r:id="rId56"/>
    <p:sldLayoutId id="2147483913" r:id="rId57"/>
    <p:sldLayoutId id="2147483914" r:id="rId58"/>
    <p:sldLayoutId id="2147483915" r:id="rId59"/>
    <p:sldLayoutId id="2147483916" r:id="rId60"/>
    <p:sldLayoutId id="2147483917" r:id="rId61"/>
    <p:sldLayoutId id="2147483918" r:id="rId62"/>
    <p:sldLayoutId id="2147483919" r:id="rId63"/>
    <p:sldLayoutId id="2147483920" r:id="rId64"/>
    <p:sldLayoutId id="2147483921" r:id="rId65"/>
    <p:sldLayoutId id="2147483922" r:id="rId66"/>
    <p:sldLayoutId id="2147483923" r:id="rId67"/>
    <p:sldLayoutId id="2147483924" r:id="rId68"/>
    <p:sldLayoutId id="2147483925" r:id="rId69"/>
    <p:sldLayoutId id="2147483926" r:id="rId70"/>
    <p:sldLayoutId id="2147483927" r:id="rId71"/>
    <p:sldLayoutId id="2147483928" r:id="rId72"/>
    <p:sldLayoutId id="2147483929" r:id="rId73"/>
    <p:sldLayoutId id="2147483930" r:id="rId74"/>
    <p:sldLayoutId id="2147483931" r:id="rId75"/>
    <p:sldLayoutId id="2147483932" r:id="rId76"/>
    <p:sldLayoutId id="2147483933" r:id="rId77"/>
    <p:sldLayoutId id="2147483934" r:id="rId78"/>
    <p:sldLayoutId id="2147483935" r:id="rId79"/>
    <p:sldLayoutId id="2147483936" r:id="rId80"/>
    <p:sldLayoutId id="2147483937" r:id="rId81"/>
    <p:sldLayoutId id="2147483938" r:id="rId82"/>
    <p:sldLayoutId id="2147483939" r:id="rId83"/>
    <p:sldLayoutId id="2147483940" r:id="rId84"/>
    <p:sldLayoutId id="2147483941" r:id="rId85"/>
    <p:sldLayoutId id="2147483942" r:id="rId86"/>
    <p:sldLayoutId id="2147483943" r:id="rId87"/>
    <p:sldLayoutId id="2147483944" r:id="rId88"/>
    <p:sldLayoutId id="2147483945" r:id="rId89"/>
    <p:sldLayoutId id="2147483946" r:id="rId90"/>
    <p:sldLayoutId id="2147483947" r:id="rId91"/>
    <p:sldLayoutId id="2147483948" r:id="rId92"/>
    <p:sldLayoutId id="2147483949" r:id="rId93"/>
    <p:sldLayoutId id="2147483950" r:id="rId94"/>
    <p:sldLayoutId id="2147483951" r:id="rId9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63" rtl="0" eaLnBrk="1" latinLnBrk="0" hangingPunct="1">
        <a:lnSpc>
          <a:spcPct val="90000"/>
        </a:lnSpc>
        <a:spcBef>
          <a:spcPct val="0"/>
        </a:spcBef>
        <a:buNone/>
        <a:defRPr sz="2667" b="1" i="0" kern="1200">
          <a:solidFill>
            <a:schemeClr val="tx1"/>
          </a:solidFill>
          <a:latin typeface="DM Sans Medium" charset="0"/>
          <a:ea typeface="DM Sans Medium" charset="0"/>
          <a:cs typeface="DM Sans Medium" charset="0"/>
        </a:defRPr>
      </a:lvl1pPr>
    </p:titleStyle>
    <p:bodyStyle>
      <a:lvl1pPr marL="190492" indent="-190492" algn="l" defTabSz="914363" rtl="0" eaLnBrk="1" latinLnBrk="0" hangingPunct="1">
        <a:lnSpc>
          <a:spcPct val="110000"/>
        </a:lnSpc>
        <a:spcBef>
          <a:spcPts val="500"/>
        </a:spcBef>
        <a:spcAft>
          <a:spcPts val="0"/>
        </a:spcAft>
        <a:buFont typeface="Arial" panose="020B0604020202020204" pitchFamily="34" charset="0"/>
        <a:buChar char="•"/>
        <a:defRPr sz="1667" b="0" i="0" kern="1200">
          <a:solidFill>
            <a:schemeClr val="tx1"/>
          </a:solidFill>
          <a:latin typeface="+mn-lt"/>
          <a:ea typeface="DM Sans Medium" charset="0"/>
          <a:cs typeface="DM Sans Medium" charset="0"/>
        </a:defRPr>
      </a:lvl1pPr>
      <a:lvl2pPr marL="380985" indent="-190492" algn="l" defTabSz="914363" rtl="0" eaLnBrk="1" latinLnBrk="0" hangingPunct="1">
        <a:lnSpc>
          <a:spcPct val="110000"/>
        </a:lnSpc>
        <a:spcBef>
          <a:spcPts val="333"/>
        </a:spcBef>
        <a:spcAft>
          <a:spcPts val="0"/>
        </a:spcAft>
        <a:buFont typeface=".AppleSystemUIFont" charset="-120"/>
        <a:buChar char="-"/>
        <a:defRPr sz="1500" b="0" i="0" kern="1200">
          <a:solidFill>
            <a:schemeClr val="tx1"/>
          </a:solidFill>
          <a:latin typeface="+mn-lt"/>
          <a:ea typeface="DM Sans Medium" charset="0"/>
          <a:cs typeface="DM Sans Medium" charset="0"/>
        </a:defRPr>
      </a:lvl2pPr>
      <a:lvl3pPr marL="571477" indent="-190492" algn="l" defTabSz="914363" rtl="0" eaLnBrk="1" latinLnBrk="0" hangingPunct="1">
        <a:lnSpc>
          <a:spcPct val="110000"/>
        </a:lnSpc>
        <a:spcBef>
          <a:spcPts val="333"/>
        </a:spcBef>
        <a:spcAft>
          <a:spcPts val="0"/>
        </a:spcAft>
        <a:buFont typeface="Arial" panose="020B0604020202020204" pitchFamily="34" charset="0"/>
        <a:buChar char="•"/>
        <a:defRPr sz="1500" b="0" i="0" kern="1200">
          <a:solidFill>
            <a:schemeClr val="tx1"/>
          </a:solidFill>
          <a:latin typeface="+mn-lt"/>
          <a:ea typeface="DM Sans Medium" charset="0"/>
          <a:cs typeface="DM Sans Medium" charset="0"/>
        </a:defRPr>
      </a:lvl3pPr>
      <a:lvl4pPr marL="761970" indent="-190492" algn="l" defTabSz="914363" rtl="0" eaLnBrk="1" latinLnBrk="0" hangingPunct="1">
        <a:lnSpc>
          <a:spcPct val="110000"/>
        </a:lnSpc>
        <a:spcBef>
          <a:spcPts val="250"/>
        </a:spcBef>
        <a:spcAft>
          <a:spcPts val="0"/>
        </a:spcAft>
        <a:buFont typeface=".AppleSystemUIFont" charset="-120"/>
        <a:buChar char="-"/>
        <a:defRPr sz="1333" b="0" i="0" kern="1200">
          <a:solidFill>
            <a:schemeClr val="tx1"/>
          </a:solidFill>
          <a:latin typeface="+mn-lt"/>
          <a:ea typeface="DM Sans Medium" charset="0"/>
          <a:cs typeface="DM Sans Medium" charset="0"/>
        </a:defRPr>
      </a:lvl4pPr>
      <a:lvl5pPr marL="952462" indent="-190492" algn="l" defTabSz="914363" rtl="0" eaLnBrk="1" latinLnBrk="0" hangingPunct="1">
        <a:lnSpc>
          <a:spcPct val="110000"/>
        </a:lnSpc>
        <a:spcBef>
          <a:spcPts val="250"/>
        </a:spcBef>
        <a:spcAft>
          <a:spcPts val="0"/>
        </a:spcAft>
        <a:buFont typeface="Arial" panose="020B0604020202020204" pitchFamily="34" charset="0"/>
        <a:buChar char="•"/>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056">
          <p15:clr>
            <a:srgbClr val="F26B43"/>
          </p15:clr>
        </p15:guide>
        <p15:guide id="3" pos="336">
          <p15:clr>
            <a:srgbClr val="F26B43"/>
          </p15:clr>
        </p15:guide>
        <p15:guide id="4" pos="8544">
          <p15:clr>
            <a:srgbClr val="F26B43"/>
          </p15:clr>
        </p15:guide>
        <p15:guide id="5" orient="horz" pos="72">
          <p15:clr>
            <a:srgbClr val="F26B43"/>
          </p15:clr>
        </p15:guide>
        <p15:guide id="6" orient="horz" pos="648">
          <p15:clr>
            <a:srgbClr val="F26B43"/>
          </p15:clr>
        </p15:guide>
        <p15:guide id="7" pos="456">
          <p15:clr>
            <a:srgbClr val="F26B43"/>
          </p15:clr>
        </p15:guide>
        <p15:guide id="9" orient="horz" pos="437">
          <p15:clr>
            <a:srgbClr val="F26B43"/>
          </p15:clr>
        </p15:guide>
        <p15:guide id="10" pos="9024">
          <p15:clr>
            <a:srgbClr val="F26B43"/>
          </p15:clr>
        </p15:guide>
        <p15:guide id="11" orient="horz" pos="4968">
          <p15:clr>
            <a:srgbClr val="F26B43"/>
          </p15:clr>
        </p15:guide>
        <p15:guide id="12" orient="horz" pos="448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56.xml"/><Relationship Id="rId4" Type="http://schemas.openxmlformats.org/officeDocument/2006/relationships/image" Target="../media/image26.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F42_ED73A6F4.xml"/><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hyperlink" Target="https://app.smartsheet.com/b/form/0c0f19163bc5411295b1b3c67ac728f8" TargetMode="External"/><Relationship Id="rId2" Type="http://schemas.openxmlformats.org/officeDocument/2006/relationships/notesSlide" Target="../notesSlides/notesSlide19.xml"/><Relationship Id="rId1" Type="http://schemas.openxmlformats.org/officeDocument/2006/relationships/slideLayout" Target="../slideLayouts/slideLayout35.xml"/><Relationship Id="rId5" Type="http://schemas.openxmlformats.org/officeDocument/2006/relationships/hyperlink" Target="https://commerce.alaska.gov/web/dcra/GrantsSection/CDBG-MIT.aspx" TargetMode="External"/><Relationship Id="rId4" Type="http://schemas.openxmlformats.org/officeDocument/2006/relationships/hyperlink" Target="https://app.smartsheet.com/b/form/4aa1215029574778a0939a5d8476fd98"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56.xml"/><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13510" y="4409144"/>
            <a:ext cx="8206740" cy="723900"/>
          </a:xfrm>
        </p:spPr>
        <p:txBody>
          <a:bodyPr/>
          <a:lstStyle/>
          <a:p>
            <a:r>
              <a:rPr lang="en-US" dirty="0"/>
              <a:t>Community Development Block Grant-Mitigation Action Plan Development and Risk Assessment Overview</a:t>
            </a:r>
          </a:p>
        </p:txBody>
      </p:sp>
      <p:sp>
        <p:nvSpPr>
          <p:cNvPr id="3" name="Text Placeholder 2"/>
          <p:cNvSpPr>
            <a:spLocks noGrp="1"/>
          </p:cNvSpPr>
          <p:nvPr>
            <p:ph type="body" sz="quarter" idx="12"/>
          </p:nvPr>
        </p:nvSpPr>
        <p:spPr/>
        <p:txBody>
          <a:bodyPr/>
          <a:lstStyle/>
          <a:p>
            <a:r>
              <a:rPr lang="en-US"/>
              <a:t>Public Hearing-State of Alaska</a:t>
            </a:r>
          </a:p>
        </p:txBody>
      </p:sp>
      <p:sp>
        <p:nvSpPr>
          <p:cNvPr id="6" name="Text Placeholder 5"/>
          <p:cNvSpPr>
            <a:spLocks noGrp="1"/>
          </p:cNvSpPr>
          <p:nvPr>
            <p:ph type="body" sz="quarter" idx="15"/>
          </p:nvPr>
        </p:nvSpPr>
        <p:spPr/>
        <p:txBody>
          <a:bodyPr vert="horz" lIns="0" tIns="45720" rIns="0" bIns="45720" rtlCol="0" anchor="t">
            <a:noAutofit/>
          </a:bodyPr>
          <a:lstStyle/>
          <a:p>
            <a:r>
              <a:rPr lang="en-US" sz="1150" dirty="0"/>
              <a:t>11/14/2022</a:t>
            </a:r>
            <a:endParaRPr lang="en-US" dirty="0"/>
          </a:p>
        </p:txBody>
      </p:sp>
      <p:pic>
        <p:nvPicPr>
          <p:cNvPr id="1026" name="Picture 2">
            <a:extLst>
              <a:ext uri="{FF2B5EF4-FFF2-40B4-BE49-F238E27FC236}">
                <a16:creationId xmlns:a16="http://schemas.microsoft.com/office/drawing/2014/main" id="{92C76B6F-253E-6DCF-DA42-FEF356F2DAFA}"/>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6" r="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97B1CBC0-F67B-31C5-4768-81D16AD3D6F3}"/>
              </a:ext>
            </a:extLst>
          </p:cNvPr>
          <p:cNvPicPr>
            <a:picLocks noChangeAspect="1"/>
          </p:cNvPicPr>
          <p:nvPr/>
        </p:nvPicPr>
        <p:blipFill>
          <a:blip r:embed="rId4"/>
          <a:stretch>
            <a:fillRect/>
          </a:stretch>
        </p:blipFill>
        <p:spPr>
          <a:xfrm>
            <a:off x="10773863" y="4295490"/>
            <a:ext cx="1224243" cy="1224243"/>
          </a:xfrm>
          <a:prstGeom prst="rect">
            <a:avLst/>
          </a:prstGeom>
        </p:spPr>
      </p:pic>
    </p:spTree>
    <p:extLst>
      <p:ext uri="{BB962C8B-B14F-4D97-AF65-F5344CB8AC3E}">
        <p14:creationId xmlns:p14="http://schemas.microsoft.com/office/powerpoint/2010/main" val="131410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50" y="244078"/>
            <a:ext cx="8957474" cy="1028378"/>
          </a:xfrm>
        </p:spPr>
        <p:txBody>
          <a:bodyPr/>
          <a:lstStyle/>
          <a:p>
            <a:r>
              <a:rPr lang="en-US" sz="3200">
                <a:latin typeface="DM Sans"/>
              </a:rPr>
              <a:t>Most Impacted and Distressed Areas (MIDs)</a:t>
            </a:r>
          </a:p>
        </p:txBody>
      </p:sp>
      <p:sp>
        <p:nvSpPr>
          <p:cNvPr id="3" name="Slide Number Placeholder 2"/>
          <p:cNvSpPr>
            <a:spLocks noGrp="1"/>
          </p:cNvSpPr>
          <p:nvPr>
            <p:ph type="sldNum" sz="quarter" idx="12"/>
          </p:nvPr>
        </p:nvSpPr>
        <p:spPr/>
        <p:txBody>
          <a:bodyPr/>
          <a:lstStyle/>
          <a:p>
            <a:fld id="{F384092C-9B9C-9748-AC6A-F06C9D03AD52}" type="slidenum">
              <a:rPr lang="en-US" smtClean="0"/>
              <a:t>10</a:t>
            </a:fld>
            <a:endParaRPr lang="en-US"/>
          </a:p>
        </p:txBody>
      </p:sp>
      <p:sp>
        <p:nvSpPr>
          <p:cNvPr id="4" name="Text Placeholder 3"/>
          <p:cNvSpPr>
            <a:spLocks noGrp="1"/>
          </p:cNvSpPr>
          <p:nvPr>
            <p:ph type="body" sz="quarter" idx="14"/>
          </p:nvPr>
        </p:nvSpPr>
        <p:spPr>
          <a:xfrm>
            <a:off x="481965" y="871728"/>
            <a:ext cx="9044850" cy="981456"/>
          </a:xfrm>
        </p:spPr>
        <p:txBody>
          <a:bodyPr vert="horz" lIns="0" tIns="45720" rIns="0" bIns="45720" rtlCol="0" anchor="t">
            <a:noAutofit/>
          </a:bodyPr>
          <a:lstStyle/>
          <a:p>
            <a:endParaRPr lang="en-US"/>
          </a:p>
          <a:p>
            <a:endParaRPr lang="en-US" sz="1650"/>
          </a:p>
          <a:p>
            <a:endParaRPr lang="en-US" sz="1650"/>
          </a:p>
          <a:p>
            <a:endParaRPr lang="en-US"/>
          </a:p>
          <a:p>
            <a:endParaRPr lang="en-US"/>
          </a:p>
          <a:p>
            <a:endParaRPr lang="en-US"/>
          </a:p>
          <a:p>
            <a:endParaRPr lang="en-US"/>
          </a:p>
          <a:p>
            <a:endParaRPr lang="en-US"/>
          </a:p>
        </p:txBody>
      </p:sp>
      <p:sp>
        <p:nvSpPr>
          <p:cNvPr id="5" name="TextBox 4">
            <a:extLst>
              <a:ext uri="{FF2B5EF4-FFF2-40B4-BE49-F238E27FC236}">
                <a16:creationId xmlns:a16="http://schemas.microsoft.com/office/drawing/2014/main" id="{E8A82AEE-6F48-2FA2-CA22-E8E852C6C181}"/>
              </a:ext>
            </a:extLst>
          </p:cNvPr>
          <p:cNvSpPr txBox="1"/>
          <p:nvPr/>
        </p:nvSpPr>
        <p:spPr>
          <a:xfrm>
            <a:off x="401345" y="1713817"/>
            <a:ext cx="5107707" cy="26479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10000"/>
              </a:lnSpc>
              <a:spcBef>
                <a:spcPts val="500"/>
              </a:spcBef>
              <a:buFont typeface="Arial"/>
              <a:buChar char="•"/>
            </a:pPr>
            <a:r>
              <a:rPr lang="en-US" dirty="0">
                <a:ea typeface="+mn-lt"/>
                <a:cs typeface="+mn-lt"/>
              </a:rPr>
              <a:t>A minimum of 50% of funds must be allocated to the HUD-identified MID area, Anchorage</a:t>
            </a:r>
            <a:endParaRPr lang="en-US" dirty="0"/>
          </a:p>
          <a:p>
            <a:pPr marL="285750" indent="-285750">
              <a:lnSpc>
                <a:spcPct val="110000"/>
              </a:lnSpc>
              <a:spcBef>
                <a:spcPts val="500"/>
              </a:spcBef>
              <a:buFont typeface="Arial"/>
              <a:buChar char="•"/>
            </a:pPr>
            <a:endParaRPr lang="en-US"/>
          </a:p>
          <a:p>
            <a:pPr marL="285750" indent="-285750">
              <a:lnSpc>
                <a:spcPct val="110000"/>
              </a:lnSpc>
              <a:spcBef>
                <a:spcPts val="500"/>
              </a:spcBef>
              <a:buFont typeface="Arial"/>
              <a:buChar char="•"/>
            </a:pPr>
            <a:r>
              <a:rPr lang="en-US" dirty="0"/>
              <a:t>The remaining funds may be allocated to Alaska's identified MID areas, Matanuska-Susitna and Kenai Peninsula Boroughs</a:t>
            </a:r>
          </a:p>
        </p:txBody>
      </p:sp>
      <p:pic>
        <p:nvPicPr>
          <p:cNvPr id="6" name="Picture 6" descr="Map&#10;&#10;Description automatically generated">
            <a:extLst>
              <a:ext uri="{FF2B5EF4-FFF2-40B4-BE49-F238E27FC236}">
                <a16:creationId xmlns:a16="http://schemas.microsoft.com/office/drawing/2014/main" id="{D555D0FA-1578-E081-FCA5-3AD300701A28}"/>
              </a:ext>
            </a:extLst>
          </p:cNvPr>
          <p:cNvPicPr>
            <a:picLocks noChangeAspect="1"/>
          </p:cNvPicPr>
          <p:nvPr/>
        </p:nvPicPr>
        <p:blipFill>
          <a:blip r:embed="rId3"/>
          <a:stretch>
            <a:fillRect/>
          </a:stretch>
        </p:blipFill>
        <p:spPr>
          <a:xfrm>
            <a:off x="5441576" y="1711976"/>
            <a:ext cx="6336878" cy="4901531"/>
          </a:xfrm>
          <a:prstGeom prst="rect">
            <a:avLst/>
          </a:prstGeom>
        </p:spPr>
      </p:pic>
    </p:spTree>
    <p:extLst>
      <p:ext uri="{BB962C8B-B14F-4D97-AF65-F5344CB8AC3E}">
        <p14:creationId xmlns:p14="http://schemas.microsoft.com/office/powerpoint/2010/main" val="131141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Prioritizing Community Lifelines and Critical Facilities</a:t>
            </a:r>
          </a:p>
        </p:txBody>
      </p:sp>
      <p:sp>
        <p:nvSpPr>
          <p:cNvPr id="3" name="Slide Number Placeholder 2"/>
          <p:cNvSpPr>
            <a:spLocks noGrp="1"/>
          </p:cNvSpPr>
          <p:nvPr>
            <p:ph type="sldNum" sz="quarter" idx="12"/>
          </p:nvPr>
        </p:nvSpPr>
        <p:spPr/>
        <p:txBody>
          <a:bodyPr/>
          <a:lstStyle/>
          <a:p>
            <a:fld id="{F384092C-9B9C-9748-AC6A-F06C9D03AD52}" type="slidenum">
              <a:rPr lang="en-US" smtClean="0"/>
              <a:t>11</a:t>
            </a:fld>
            <a:endParaRPr lang="en-US"/>
          </a:p>
        </p:txBody>
      </p:sp>
      <p:sp>
        <p:nvSpPr>
          <p:cNvPr id="4" name="Text Placeholder 3"/>
          <p:cNvSpPr>
            <a:spLocks noGrp="1"/>
          </p:cNvSpPr>
          <p:nvPr>
            <p:ph type="body" sz="quarter" idx="17"/>
          </p:nvPr>
        </p:nvSpPr>
        <p:spPr/>
        <p:txBody>
          <a:bodyPr/>
          <a:lstStyle/>
          <a:p>
            <a:pPr marL="171450" indent="-171450">
              <a:buFont typeface="Arial" panose="020B0604020202020204" pitchFamily="34" charset="0"/>
              <a:buChar char="•"/>
            </a:pPr>
            <a:r>
              <a:rPr lang="en-US"/>
              <a:t>Infrastructure</a:t>
            </a:r>
          </a:p>
          <a:p>
            <a:pPr marL="171450" indent="-171450">
              <a:buFont typeface="Arial" panose="020B0604020202020204" pitchFamily="34" charset="0"/>
              <a:buChar char="•"/>
            </a:pPr>
            <a:r>
              <a:rPr lang="en-US"/>
              <a:t>Alerts, warnings, and messages</a:t>
            </a:r>
          </a:p>
          <a:p>
            <a:pPr marL="171450" indent="-171450">
              <a:buFont typeface="Arial" panose="020B0604020202020204" pitchFamily="34" charset="0"/>
              <a:buChar char="•"/>
            </a:pPr>
            <a:r>
              <a:rPr lang="en-US"/>
              <a:t>911 and dispatch</a:t>
            </a:r>
          </a:p>
          <a:p>
            <a:pPr marL="171450" indent="-171450">
              <a:buFont typeface="Arial" panose="020B0604020202020204" pitchFamily="34" charset="0"/>
              <a:buChar char="•"/>
            </a:pPr>
            <a:r>
              <a:rPr lang="en-US"/>
              <a:t>Responder communications</a:t>
            </a:r>
          </a:p>
          <a:p>
            <a:pPr marL="171450" indent="-171450">
              <a:buFont typeface="Arial" panose="020B0604020202020204" pitchFamily="34" charset="0"/>
              <a:buChar char="•"/>
            </a:pPr>
            <a:r>
              <a:rPr lang="en-US"/>
              <a:t>Finance</a:t>
            </a:r>
          </a:p>
          <a:p>
            <a:endParaRPr lang="en-US"/>
          </a:p>
        </p:txBody>
      </p:sp>
      <p:sp>
        <p:nvSpPr>
          <p:cNvPr id="6" name="Text Placeholder 5"/>
          <p:cNvSpPr>
            <a:spLocks noGrp="1"/>
          </p:cNvSpPr>
          <p:nvPr>
            <p:ph type="body" sz="quarter" idx="23"/>
          </p:nvPr>
        </p:nvSpPr>
        <p:spPr>
          <a:xfrm>
            <a:off x="3710333" y="2221972"/>
            <a:ext cx="2881086" cy="1293825"/>
          </a:xfrm>
        </p:spPr>
        <p:txBody>
          <a:bodyPr/>
          <a:lstStyle/>
          <a:p>
            <a:pPr marL="171450" indent="-171450">
              <a:buFont typeface="Arial" panose="020B0604020202020204" pitchFamily="34" charset="0"/>
              <a:buChar char="•"/>
            </a:pPr>
            <a:r>
              <a:rPr lang="en-US"/>
              <a:t>Medical Care</a:t>
            </a:r>
          </a:p>
          <a:p>
            <a:pPr marL="171450" indent="-171450">
              <a:buFont typeface="Arial" panose="020B0604020202020204" pitchFamily="34" charset="0"/>
              <a:buChar char="•"/>
            </a:pPr>
            <a:r>
              <a:rPr lang="en-US"/>
              <a:t>Patient movement</a:t>
            </a:r>
          </a:p>
          <a:p>
            <a:pPr marL="171450" indent="-171450">
              <a:buFont typeface="Arial" panose="020B0604020202020204" pitchFamily="34" charset="0"/>
              <a:buChar char="•"/>
            </a:pPr>
            <a:r>
              <a:rPr lang="en-US"/>
              <a:t>Public Health</a:t>
            </a:r>
          </a:p>
          <a:p>
            <a:pPr marL="171450" indent="-171450">
              <a:buFont typeface="Arial" panose="020B0604020202020204" pitchFamily="34" charset="0"/>
              <a:buChar char="•"/>
            </a:pPr>
            <a:r>
              <a:rPr lang="en-US"/>
              <a:t>Fatality Management</a:t>
            </a:r>
          </a:p>
          <a:p>
            <a:pPr marL="171450" indent="-171450">
              <a:buFont typeface="Arial" panose="020B0604020202020204" pitchFamily="34" charset="0"/>
              <a:buChar char="•"/>
            </a:pPr>
            <a:r>
              <a:rPr lang="en-US"/>
              <a:t>Medical supply chain</a:t>
            </a:r>
          </a:p>
        </p:txBody>
      </p:sp>
      <p:sp>
        <p:nvSpPr>
          <p:cNvPr id="8" name="Text Placeholder 7"/>
          <p:cNvSpPr>
            <a:spLocks noGrp="1"/>
          </p:cNvSpPr>
          <p:nvPr>
            <p:ph type="body" sz="quarter" idx="25"/>
          </p:nvPr>
        </p:nvSpPr>
        <p:spPr>
          <a:xfrm>
            <a:off x="6457174" y="2221475"/>
            <a:ext cx="1945962" cy="1207526"/>
          </a:xfrm>
        </p:spPr>
        <p:txBody>
          <a:bodyPr/>
          <a:lstStyle/>
          <a:p>
            <a:pPr marL="171450" indent="-171450">
              <a:buFont typeface="Arial" panose="020B0604020202020204" pitchFamily="34" charset="0"/>
              <a:buChar char="•"/>
            </a:pPr>
            <a:r>
              <a:rPr lang="en-US"/>
              <a:t>Power (Grid)</a:t>
            </a:r>
          </a:p>
          <a:p>
            <a:pPr marL="171450" indent="-171450">
              <a:buFont typeface="Arial" panose="020B0604020202020204" pitchFamily="34" charset="0"/>
              <a:buChar char="•"/>
            </a:pPr>
            <a:r>
              <a:rPr lang="en-US"/>
              <a:t>Fuel</a:t>
            </a:r>
          </a:p>
        </p:txBody>
      </p:sp>
      <p:sp>
        <p:nvSpPr>
          <p:cNvPr id="10" name="Text Placeholder 9"/>
          <p:cNvSpPr>
            <a:spLocks noGrp="1"/>
          </p:cNvSpPr>
          <p:nvPr>
            <p:ph type="body" sz="quarter" idx="27"/>
          </p:nvPr>
        </p:nvSpPr>
        <p:spPr>
          <a:xfrm>
            <a:off x="1778407" y="5061467"/>
            <a:ext cx="1931926" cy="1293825"/>
          </a:xfrm>
        </p:spPr>
        <p:txBody>
          <a:bodyPr/>
          <a:lstStyle/>
          <a:p>
            <a:pPr marL="171450" indent="-171450">
              <a:buFont typeface="Arial" panose="020B0604020202020204" pitchFamily="34" charset="0"/>
              <a:buChar char="•"/>
            </a:pPr>
            <a:r>
              <a:rPr lang="en-US"/>
              <a:t>Highway/Roadway</a:t>
            </a:r>
          </a:p>
          <a:p>
            <a:pPr marL="171450" indent="-171450">
              <a:buFont typeface="Arial" panose="020B0604020202020204" pitchFamily="34" charset="0"/>
              <a:buChar char="•"/>
            </a:pPr>
            <a:r>
              <a:rPr lang="en-US"/>
              <a:t>Mass Transit</a:t>
            </a:r>
          </a:p>
          <a:p>
            <a:pPr marL="171450" indent="-171450">
              <a:buFont typeface="Arial" panose="020B0604020202020204" pitchFamily="34" charset="0"/>
              <a:buChar char="•"/>
            </a:pPr>
            <a:r>
              <a:rPr lang="en-US"/>
              <a:t>Railway</a:t>
            </a:r>
          </a:p>
          <a:p>
            <a:pPr marL="171450" indent="-171450">
              <a:buFont typeface="Arial" panose="020B0604020202020204" pitchFamily="34" charset="0"/>
              <a:buChar char="•"/>
            </a:pPr>
            <a:r>
              <a:rPr lang="en-US"/>
              <a:t>Aviation</a:t>
            </a:r>
          </a:p>
          <a:p>
            <a:pPr marL="171450" indent="-171450">
              <a:buFont typeface="Arial" panose="020B0604020202020204" pitchFamily="34" charset="0"/>
              <a:buChar char="•"/>
            </a:pPr>
            <a:r>
              <a:rPr lang="en-US"/>
              <a:t>Maritime</a:t>
            </a:r>
          </a:p>
        </p:txBody>
      </p:sp>
      <p:sp>
        <p:nvSpPr>
          <p:cNvPr id="12" name="Text Placeholder 11"/>
          <p:cNvSpPr>
            <a:spLocks noGrp="1"/>
          </p:cNvSpPr>
          <p:nvPr>
            <p:ph type="body" sz="quarter" idx="29"/>
          </p:nvPr>
        </p:nvSpPr>
        <p:spPr>
          <a:xfrm>
            <a:off x="5237622" y="4999343"/>
            <a:ext cx="1431005" cy="1293825"/>
          </a:xfrm>
        </p:spPr>
        <p:txBody>
          <a:bodyPr/>
          <a:lstStyle/>
          <a:p>
            <a:pPr marL="171450" indent="-171450">
              <a:buFont typeface="Arial" panose="020B0604020202020204" pitchFamily="34" charset="0"/>
              <a:buChar char="•"/>
            </a:pPr>
            <a:r>
              <a:rPr lang="en-US"/>
              <a:t>Food</a:t>
            </a:r>
          </a:p>
          <a:p>
            <a:pPr marL="171450" indent="-171450">
              <a:buFont typeface="Arial" panose="020B0604020202020204" pitchFamily="34" charset="0"/>
              <a:buChar char="•"/>
            </a:pPr>
            <a:r>
              <a:rPr lang="en-US"/>
              <a:t>Water</a:t>
            </a:r>
          </a:p>
          <a:p>
            <a:pPr marL="171450" indent="-171450">
              <a:buFont typeface="Arial" panose="020B0604020202020204" pitchFamily="34" charset="0"/>
              <a:buChar char="•"/>
            </a:pPr>
            <a:r>
              <a:rPr lang="en-US"/>
              <a:t>Shelter</a:t>
            </a:r>
          </a:p>
          <a:p>
            <a:pPr marL="171450" indent="-171450">
              <a:buFont typeface="Arial" panose="020B0604020202020204" pitchFamily="34" charset="0"/>
              <a:buChar char="•"/>
            </a:pPr>
            <a:r>
              <a:rPr lang="en-US"/>
              <a:t>Agriculture</a:t>
            </a:r>
          </a:p>
        </p:txBody>
      </p:sp>
      <p:pic>
        <p:nvPicPr>
          <p:cNvPr id="17" name="Picture 16" descr="Logo, icon&#10;&#10;Description automatically generated">
            <a:extLst>
              <a:ext uri="{FF2B5EF4-FFF2-40B4-BE49-F238E27FC236}">
                <a16:creationId xmlns:a16="http://schemas.microsoft.com/office/drawing/2014/main" id="{BC115163-0D35-4C15-9E6E-18DD602EB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019" y="844277"/>
            <a:ext cx="1295502" cy="1300562"/>
          </a:xfrm>
          <a:prstGeom prst="rect">
            <a:avLst/>
          </a:prstGeom>
        </p:spPr>
      </p:pic>
      <p:pic>
        <p:nvPicPr>
          <p:cNvPr id="19" name="Picture 18" descr="A picture containing text, sign&#10;&#10;Description automatically generated">
            <a:extLst>
              <a:ext uri="{FF2B5EF4-FFF2-40B4-BE49-F238E27FC236}">
                <a16:creationId xmlns:a16="http://schemas.microsoft.com/office/drawing/2014/main" id="{B401AF0D-9586-4A55-AC27-70CF8C37B3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72" y="923226"/>
            <a:ext cx="1288790" cy="1293825"/>
          </a:xfrm>
          <a:prstGeom prst="rect">
            <a:avLst/>
          </a:prstGeom>
        </p:spPr>
      </p:pic>
      <p:pic>
        <p:nvPicPr>
          <p:cNvPr id="25" name="Picture 24" descr="Logo, icon&#10;&#10;Description automatically generated">
            <a:extLst>
              <a:ext uri="{FF2B5EF4-FFF2-40B4-BE49-F238E27FC236}">
                <a16:creationId xmlns:a16="http://schemas.microsoft.com/office/drawing/2014/main" id="{BB1A158A-3BD0-424C-A204-178A772E5F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7174" y="900298"/>
            <a:ext cx="1288792" cy="1293826"/>
          </a:xfrm>
          <a:prstGeom prst="rect">
            <a:avLst/>
          </a:prstGeom>
        </p:spPr>
      </p:pic>
      <p:pic>
        <p:nvPicPr>
          <p:cNvPr id="35" name="Picture 34" descr="Icon&#10;&#10;Description automatically generated">
            <a:extLst>
              <a:ext uri="{FF2B5EF4-FFF2-40B4-BE49-F238E27FC236}">
                <a16:creationId xmlns:a16="http://schemas.microsoft.com/office/drawing/2014/main" id="{C891B0C2-4F02-4ECC-8E93-DA9BB225AB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5440" y="3511231"/>
            <a:ext cx="1288790" cy="1293824"/>
          </a:xfrm>
          <a:prstGeom prst="rect">
            <a:avLst/>
          </a:prstGeom>
        </p:spPr>
      </p:pic>
      <p:pic>
        <p:nvPicPr>
          <p:cNvPr id="37" name="Picture 36" descr="Icon&#10;&#10;Description automatically generated">
            <a:extLst>
              <a:ext uri="{FF2B5EF4-FFF2-40B4-BE49-F238E27FC236}">
                <a16:creationId xmlns:a16="http://schemas.microsoft.com/office/drawing/2014/main" id="{63CC6AB2-F987-4B79-B8FA-C14DA5A468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6212" y="3567259"/>
            <a:ext cx="1293826" cy="1293826"/>
          </a:xfrm>
          <a:prstGeom prst="rect">
            <a:avLst/>
          </a:prstGeom>
        </p:spPr>
      </p:pic>
      <p:pic>
        <p:nvPicPr>
          <p:cNvPr id="11" name="Picture 10" descr="Logo, icon&#10;&#10;Description automatically generated">
            <a:extLst>
              <a:ext uri="{FF2B5EF4-FFF2-40B4-BE49-F238E27FC236}">
                <a16:creationId xmlns:a16="http://schemas.microsoft.com/office/drawing/2014/main" id="{5C91E1FF-1069-8184-549D-B645DB3BEF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2339" y="3584231"/>
            <a:ext cx="1261678" cy="1266606"/>
          </a:xfrm>
          <a:prstGeom prst="rect">
            <a:avLst/>
          </a:prstGeom>
        </p:spPr>
      </p:pic>
      <p:pic>
        <p:nvPicPr>
          <p:cNvPr id="15" name="Picture 14" descr="Icon&#10;&#10;Description automatically generated">
            <a:extLst>
              <a:ext uri="{FF2B5EF4-FFF2-40B4-BE49-F238E27FC236}">
                <a16:creationId xmlns:a16="http://schemas.microsoft.com/office/drawing/2014/main" id="{ACBC843F-8843-E523-B361-EEB0CA9E39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4017" y="953016"/>
            <a:ext cx="1219047" cy="1223809"/>
          </a:xfrm>
          <a:prstGeom prst="rect">
            <a:avLst/>
          </a:prstGeom>
        </p:spPr>
      </p:pic>
      <p:sp>
        <p:nvSpPr>
          <p:cNvPr id="16" name="TextBox 15">
            <a:extLst>
              <a:ext uri="{FF2B5EF4-FFF2-40B4-BE49-F238E27FC236}">
                <a16:creationId xmlns:a16="http://schemas.microsoft.com/office/drawing/2014/main" id="{CF247103-1C24-73A8-5933-DAC65CF017BD}"/>
              </a:ext>
            </a:extLst>
          </p:cNvPr>
          <p:cNvSpPr txBox="1"/>
          <p:nvPr/>
        </p:nvSpPr>
        <p:spPr>
          <a:xfrm>
            <a:off x="9065617" y="2228615"/>
            <a:ext cx="1802103" cy="957301"/>
          </a:xfrm>
          <a:prstGeom prst="rect">
            <a:avLst/>
          </a:prstGeom>
          <a:noFill/>
        </p:spPr>
        <p:txBody>
          <a:bodyPr wrap="square" rtlCol="0">
            <a:noAutofit/>
          </a:bodyPr>
          <a:lstStyle/>
          <a:p>
            <a:pPr marL="285750" indent="-285750">
              <a:lnSpc>
                <a:spcPct val="150000"/>
              </a:lnSpc>
              <a:buFont typeface="Arial" panose="020B0604020202020204" pitchFamily="34" charset="0"/>
              <a:buChar char="•"/>
            </a:pPr>
            <a:r>
              <a:rPr lang="en-US" sz="1200"/>
              <a:t>Facilities</a:t>
            </a:r>
          </a:p>
          <a:p>
            <a:pPr marL="285750" indent="-285750">
              <a:lnSpc>
                <a:spcPct val="150000"/>
              </a:lnSpc>
              <a:buFont typeface="Arial" panose="020B0604020202020204" pitchFamily="34" charset="0"/>
              <a:buChar char="•"/>
            </a:pPr>
            <a:r>
              <a:rPr lang="en-US" sz="1200"/>
              <a:t>HAZMAT</a:t>
            </a:r>
          </a:p>
          <a:p>
            <a:pPr marL="285750" indent="-285750">
              <a:lnSpc>
                <a:spcPct val="150000"/>
              </a:lnSpc>
              <a:buFont typeface="Arial" panose="020B0604020202020204" pitchFamily="34" charset="0"/>
              <a:buChar char="•"/>
            </a:pPr>
            <a:r>
              <a:rPr lang="en-US" sz="1200"/>
              <a:t>Pollutants</a:t>
            </a:r>
          </a:p>
          <a:p>
            <a:pPr marL="285750" indent="-285750">
              <a:lnSpc>
                <a:spcPct val="150000"/>
              </a:lnSpc>
              <a:buFont typeface="Arial" panose="020B0604020202020204" pitchFamily="34" charset="0"/>
              <a:buChar char="•"/>
            </a:pPr>
            <a:r>
              <a:rPr lang="en-US" sz="1200"/>
              <a:t>Contaminants</a:t>
            </a:r>
          </a:p>
        </p:txBody>
      </p:sp>
      <p:sp>
        <p:nvSpPr>
          <p:cNvPr id="18" name="TextBox 17">
            <a:extLst>
              <a:ext uri="{FF2B5EF4-FFF2-40B4-BE49-F238E27FC236}">
                <a16:creationId xmlns:a16="http://schemas.microsoft.com/office/drawing/2014/main" id="{9463EB77-0768-8B2C-42A9-E665F9BF7F6C}"/>
              </a:ext>
            </a:extLst>
          </p:cNvPr>
          <p:cNvSpPr txBox="1"/>
          <p:nvPr/>
        </p:nvSpPr>
        <p:spPr>
          <a:xfrm>
            <a:off x="7780940" y="5008249"/>
            <a:ext cx="3098418" cy="1094514"/>
          </a:xfrm>
          <a:prstGeom prst="rect">
            <a:avLst/>
          </a:prstGeom>
          <a:noFill/>
        </p:spPr>
        <p:txBody>
          <a:bodyPr wrap="square" lIns="91440" tIns="45720" rIns="91440" bIns="45720" rtlCol="0" anchor="t">
            <a:noAutofit/>
          </a:bodyPr>
          <a:lstStyle/>
          <a:p>
            <a:pPr marL="285750" indent="-285750">
              <a:lnSpc>
                <a:spcPct val="150000"/>
              </a:lnSpc>
              <a:buFont typeface="Arial" panose="020B0604020202020204" pitchFamily="34" charset="0"/>
              <a:buChar char="•"/>
            </a:pPr>
            <a:r>
              <a:rPr lang="en-US" sz="1200" dirty="0"/>
              <a:t>Law Enforcement/Security </a:t>
            </a:r>
          </a:p>
          <a:p>
            <a:pPr marL="285750" indent="-285750">
              <a:lnSpc>
                <a:spcPct val="150000"/>
              </a:lnSpc>
              <a:buFont typeface="Arial" panose="020B0604020202020204" pitchFamily="34" charset="0"/>
              <a:buChar char="•"/>
            </a:pPr>
            <a:r>
              <a:rPr lang="en-US" sz="1200" dirty="0"/>
              <a:t>Fire Service</a:t>
            </a:r>
          </a:p>
          <a:p>
            <a:pPr marL="285750" indent="-285750">
              <a:lnSpc>
                <a:spcPct val="150000"/>
              </a:lnSpc>
              <a:buFont typeface="Arial" panose="020B0604020202020204" pitchFamily="34" charset="0"/>
              <a:buChar char="•"/>
            </a:pPr>
            <a:r>
              <a:rPr lang="en-US" sz="1200" dirty="0"/>
              <a:t>Search and Rescue</a:t>
            </a:r>
          </a:p>
          <a:p>
            <a:pPr marL="285750" indent="-285750">
              <a:lnSpc>
                <a:spcPct val="150000"/>
              </a:lnSpc>
              <a:buFont typeface="Arial" panose="020B0604020202020204" pitchFamily="34" charset="0"/>
              <a:buChar char="•"/>
            </a:pPr>
            <a:r>
              <a:rPr lang="en-US" sz="1200" dirty="0"/>
              <a:t>Government Service</a:t>
            </a:r>
          </a:p>
          <a:p>
            <a:pPr marL="285750" indent="-285750">
              <a:lnSpc>
                <a:spcPct val="150000"/>
              </a:lnSpc>
              <a:buFont typeface="Arial" panose="020B0604020202020204" pitchFamily="34" charset="0"/>
              <a:buChar char="•"/>
            </a:pPr>
            <a:r>
              <a:rPr lang="en-US" sz="1200" dirty="0"/>
              <a:t>Community Safety  </a:t>
            </a:r>
          </a:p>
        </p:txBody>
      </p:sp>
    </p:spTree>
    <p:extLst>
      <p:ext uri="{BB962C8B-B14F-4D97-AF65-F5344CB8AC3E}">
        <p14:creationId xmlns:p14="http://schemas.microsoft.com/office/powerpoint/2010/main" val="64214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Mitigation Needs Assessment </a:t>
            </a:r>
            <a:endParaRPr lang="en-US" sz="1667"/>
          </a:p>
        </p:txBody>
      </p:sp>
    </p:spTree>
    <p:extLst>
      <p:ext uri="{BB962C8B-B14F-4D97-AF65-F5344CB8AC3E}">
        <p14:creationId xmlns:p14="http://schemas.microsoft.com/office/powerpoint/2010/main" val="274698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Mitigation Needs Assessment</a:t>
            </a:r>
          </a:p>
        </p:txBody>
      </p:sp>
      <p:sp>
        <p:nvSpPr>
          <p:cNvPr id="3" name="Slide Number Placeholder 2"/>
          <p:cNvSpPr>
            <a:spLocks noGrp="1"/>
          </p:cNvSpPr>
          <p:nvPr>
            <p:ph type="sldNum" sz="quarter" idx="12"/>
          </p:nvPr>
        </p:nvSpPr>
        <p:spPr/>
        <p:txBody>
          <a:bodyPr/>
          <a:lstStyle/>
          <a:p>
            <a:fld id="{F384092C-9B9C-9748-AC6A-F06C9D03AD52}" type="slidenum">
              <a:rPr lang="en-US" smtClean="0"/>
              <a:t>13</a:t>
            </a:fld>
            <a:endParaRPr lang="en-US"/>
          </a:p>
        </p:txBody>
      </p:sp>
      <p:pic>
        <p:nvPicPr>
          <p:cNvPr id="10" name="Picture 10">
            <a:extLst>
              <a:ext uri="{FF2B5EF4-FFF2-40B4-BE49-F238E27FC236}">
                <a16:creationId xmlns:a16="http://schemas.microsoft.com/office/drawing/2014/main" id="{A2ECCC9D-BF52-6368-6994-0E90D3F7F7F3}"/>
              </a:ext>
            </a:extLst>
          </p:cNvPr>
          <p:cNvPicPr>
            <a:picLocks noChangeAspect="1"/>
          </p:cNvPicPr>
          <p:nvPr/>
        </p:nvPicPr>
        <p:blipFill>
          <a:blip r:embed="rId3"/>
          <a:stretch>
            <a:fillRect/>
          </a:stretch>
        </p:blipFill>
        <p:spPr>
          <a:xfrm>
            <a:off x="1051698" y="1786692"/>
            <a:ext cx="8715632" cy="4973373"/>
          </a:xfrm>
          <a:prstGeom prst="rect">
            <a:avLst/>
          </a:prstGeom>
        </p:spPr>
      </p:pic>
      <p:sp>
        <p:nvSpPr>
          <p:cNvPr id="24" name="Text Placeholder 3">
            <a:extLst>
              <a:ext uri="{FF2B5EF4-FFF2-40B4-BE49-F238E27FC236}">
                <a16:creationId xmlns:a16="http://schemas.microsoft.com/office/drawing/2014/main" id="{B6B07C6D-1C66-0231-2B5E-EE280C7326C6}"/>
              </a:ext>
            </a:extLst>
          </p:cNvPr>
          <p:cNvSpPr>
            <a:spLocks noGrp="1"/>
          </p:cNvSpPr>
          <p:nvPr>
            <p:ph type="body" sz="quarter" idx="17"/>
          </p:nvPr>
        </p:nvSpPr>
        <p:spPr>
          <a:xfrm>
            <a:off x="480607" y="958924"/>
            <a:ext cx="9038868" cy="1418746"/>
          </a:xfrm>
        </p:spPr>
        <p:txBody>
          <a:bodyPr/>
          <a:lstStyle/>
          <a:p>
            <a:r>
              <a:rPr lang="en-US" sz="1200"/>
              <a:t>The Mitigation Needs Assessment is a risk-based assessment that </a:t>
            </a:r>
            <a:r>
              <a:rPr lang="en-US" sz="1200">
                <a:solidFill>
                  <a:schemeClr val="accent5"/>
                </a:solidFill>
              </a:rPr>
              <a:t>summarizes the natural threats and hazards </a:t>
            </a:r>
            <a:r>
              <a:rPr lang="en-US" sz="1200"/>
              <a:t>in the Municipality of Anchorage, the Matanuska-Susitna Borough, and the Kenai Peninsula Borough. HUD identified these jurisdictions as </a:t>
            </a:r>
            <a:r>
              <a:rPr lang="en-US" sz="1200">
                <a:solidFill>
                  <a:schemeClr val="accent5"/>
                </a:solidFill>
              </a:rPr>
              <a:t>Most Impacted and Distressed (MID)</a:t>
            </a:r>
            <a:r>
              <a:rPr lang="en-US" sz="1200"/>
              <a:t> by the </a:t>
            </a:r>
            <a:r>
              <a:rPr lang="en-US" sz="1200">
                <a:solidFill>
                  <a:schemeClr val="accent5"/>
                </a:solidFill>
              </a:rPr>
              <a:t>2018 Cook Inlet Earthquake</a:t>
            </a:r>
            <a:endParaRPr lang="en-US" sz="1200">
              <a:solidFill>
                <a:schemeClr val="accent3"/>
              </a:solidFill>
            </a:endParaRPr>
          </a:p>
        </p:txBody>
      </p:sp>
    </p:spTree>
    <p:extLst>
      <p:ext uri="{BB962C8B-B14F-4D97-AF65-F5344CB8AC3E}">
        <p14:creationId xmlns:p14="http://schemas.microsoft.com/office/powerpoint/2010/main" val="63017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Identification of Hazards</a:t>
            </a:r>
          </a:p>
        </p:txBody>
      </p:sp>
      <p:sp>
        <p:nvSpPr>
          <p:cNvPr id="3" name="Slide Number Placeholder 2"/>
          <p:cNvSpPr>
            <a:spLocks noGrp="1"/>
          </p:cNvSpPr>
          <p:nvPr>
            <p:ph type="sldNum" sz="quarter" idx="12"/>
          </p:nvPr>
        </p:nvSpPr>
        <p:spPr>
          <a:xfrm>
            <a:off x="9082315" y="6039034"/>
            <a:ext cx="2411186" cy="365125"/>
          </a:xfrm>
        </p:spPr>
        <p:txBody>
          <a:bodyPr/>
          <a:lstStyle/>
          <a:p>
            <a:fld id="{F384092C-9B9C-9748-AC6A-F06C9D03AD52}" type="slidenum">
              <a:rPr lang="en-US" smtClean="0"/>
              <a:pPr/>
              <a:t>14</a:t>
            </a:fld>
            <a:endParaRPr lang="en-US"/>
          </a:p>
        </p:txBody>
      </p:sp>
      <p:sp>
        <p:nvSpPr>
          <p:cNvPr id="4" name="Text Placeholder 3"/>
          <p:cNvSpPr>
            <a:spLocks noGrp="1"/>
          </p:cNvSpPr>
          <p:nvPr>
            <p:ph type="body" sz="quarter" idx="13"/>
          </p:nvPr>
        </p:nvSpPr>
        <p:spPr>
          <a:xfrm>
            <a:off x="633840" y="1389461"/>
            <a:ext cx="4951691" cy="4662350"/>
          </a:xfrm>
        </p:spPr>
        <p:txBody>
          <a:bodyPr vert="horz" lIns="0" tIns="45720" rIns="0" bIns="45720" rtlCol="0" anchor="t">
            <a:noAutofit/>
          </a:bodyPr>
          <a:lstStyle/>
          <a:p>
            <a:pPr marL="189865" indent="-189865"/>
            <a:r>
              <a:rPr lang="en-US" sz="1400"/>
              <a:t>Analysts identified the </a:t>
            </a:r>
            <a:r>
              <a:rPr lang="en-US" sz="1400">
                <a:solidFill>
                  <a:schemeClr val="accent5"/>
                </a:solidFill>
              </a:rPr>
              <a:t>greatest risk hazards </a:t>
            </a:r>
            <a:r>
              <a:rPr lang="en-US" sz="1400"/>
              <a:t>as those natural hazards profiled in the Alaska Hazard Mitigation Plan (HMP) and were identified in each jurisdictions’ hazard mitigation plans. </a:t>
            </a:r>
            <a:endParaRPr lang="en-US"/>
          </a:p>
          <a:p>
            <a:pPr marL="0" indent="0">
              <a:buNone/>
            </a:pPr>
            <a:endParaRPr lang="en-US" sz="1400"/>
          </a:p>
          <a:p>
            <a:pPr marL="189865" indent="-189865"/>
            <a:r>
              <a:rPr lang="en-US" sz="1400"/>
              <a:t>Through these criteria, analysts chose and profiled </a:t>
            </a:r>
            <a:r>
              <a:rPr lang="en-US" sz="1400">
                <a:solidFill>
                  <a:schemeClr val="accent5"/>
                </a:solidFill>
              </a:rPr>
              <a:t>eight hazards</a:t>
            </a:r>
            <a:r>
              <a:rPr lang="en-US" sz="1400"/>
              <a:t>: </a:t>
            </a:r>
          </a:p>
          <a:p>
            <a:pPr marL="380365" lvl="1" indent="-189865">
              <a:spcBef>
                <a:spcPts val="0"/>
              </a:spcBef>
            </a:pPr>
            <a:r>
              <a:rPr lang="en-US" sz="1400"/>
              <a:t>Flooding</a:t>
            </a:r>
          </a:p>
          <a:p>
            <a:pPr marL="380365" lvl="1" indent="-189865">
              <a:spcBef>
                <a:spcPts val="0"/>
              </a:spcBef>
            </a:pPr>
            <a:r>
              <a:rPr lang="en-US" sz="1400"/>
              <a:t>Wildfire</a:t>
            </a:r>
          </a:p>
          <a:p>
            <a:pPr marL="380365" lvl="1" indent="-189865">
              <a:spcBef>
                <a:spcPts val="0"/>
              </a:spcBef>
            </a:pPr>
            <a:r>
              <a:rPr lang="en-US" sz="1400"/>
              <a:t>Earthquake</a:t>
            </a:r>
          </a:p>
          <a:p>
            <a:pPr marL="380365" lvl="1" indent="-189865">
              <a:spcBef>
                <a:spcPts val="0"/>
              </a:spcBef>
            </a:pPr>
            <a:r>
              <a:rPr lang="en-US" sz="1400"/>
              <a:t>Tsunamis</a:t>
            </a:r>
          </a:p>
          <a:p>
            <a:pPr marL="380365" lvl="1" indent="-189865">
              <a:spcBef>
                <a:spcPts val="0"/>
              </a:spcBef>
            </a:pPr>
            <a:r>
              <a:rPr lang="en-US" sz="1400">
                <a:ea typeface="+mn-lt"/>
                <a:cs typeface="+mn-lt"/>
              </a:rPr>
              <a:t>Landslides (Ground Failure) </a:t>
            </a:r>
            <a:endParaRPr lang="en-US">
              <a:ea typeface="+mn-lt"/>
              <a:cs typeface="+mn-lt"/>
            </a:endParaRPr>
          </a:p>
          <a:p>
            <a:pPr marL="380365" lvl="1" indent="-189865">
              <a:spcBef>
                <a:spcPts val="0"/>
              </a:spcBef>
            </a:pPr>
            <a:r>
              <a:rPr lang="en-US" sz="1400">
                <a:ea typeface="+mn-lt"/>
                <a:cs typeface="+mn-lt"/>
              </a:rPr>
              <a:t>Severe Winter Storms</a:t>
            </a:r>
            <a:endParaRPr lang="en-US">
              <a:ea typeface="+mn-lt"/>
              <a:cs typeface="+mn-lt"/>
            </a:endParaRPr>
          </a:p>
          <a:p>
            <a:pPr marL="380365" lvl="1" indent="-189865">
              <a:spcBef>
                <a:spcPts val="0"/>
              </a:spcBef>
            </a:pPr>
            <a:r>
              <a:rPr lang="en-US" sz="1400">
                <a:ea typeface="+mn-lt"/>
                <a:cs typeface="+mn-lt"/>
              </a:rPr>
              <a:t>Volcanoes</a:t>
            </a:r>
            <a:endParaRPr lang="en-US"/>
          </a:p>
          <a:p>
            <a:pPr marL="380365" lvl="1" indent="-189865">
              <a:spcBef>
                <a:spcPts val="0"/>
              </a:spcBef>
            </a:pPr>
            <a:r>
              <a:rPr lang="en-US" sz="1400"/>
              <a:t>Cryosphere Hazards</a:t>
            </a:r>
          </a:p>
          <a:p>
            <a:pPr marL="189865" lvl="1" indent="0">
              <a:buNone/>
            </a:pPr>
            <a:endParaRPr lang="en-US" sz="1400"/>
          </a:p>
          <a:p>
            <a:pPr marL="189865" indent="-189865"/>
            <a:r>
              <a:rPr lang="en-US" sz="1400">
                <a:solidFill>
                  <a:schemeClr val="accent5"/>
                </a:solidFill>
              </a:rPr>
              <a:t>Sub-hazards</a:t>
            </a:r>
            <a:r>
              <a:rPr lang="en-US" sz="1400"/>
              <a:t> analyzed include Erosion, Ice/Sleet and Snowstorms, and Avalanches.</a:t>
            </a:r>
          </a:p>
        </p:txBody>
      </p:sp>
      <p:graphicFrame>
        <p:nvGraphicFramePr>
          <p:cNvPr id="2" name="Table 1">
            <a:extLst>
              <a:ext uri="{FF2B5EF4-FFF2-40B4-BE49-F238E27FC236}">
                <a16:creationId xmlns:a16="http://schemas.microsoft.com/office/drawing/2014/main" id="{8CECF4DE-493E-CCF3-C548-425C3780132E}"/>
              </a:ext>
            </a:extLst>
          </p:cNvPr>
          <p:cNvGraphicFramePr>
            <a:graphicFrameLocks noGrp="1"/>
          </p:cNvGraphicFramePr>
          <p:nvPr>
            <p:extLst>
              <p:ext uri="{D42A27DB-BD31-4B8C-83A1-F6EECF244321}">
                <p14:modId xmlns:p14="http://schemas.microsoft.com/office/powerpoint/2010/main" val="3514695465"/>
              </p:ext>
            </p:extLst>
          </p:nvPr>
        </p:nvGraphicFramePr>
        <p:xfrm>
          <a:off x="5889745" y="1574983"/>
          <a:ext cx="5864830" cy="4009141"/>
        </p:xfrm>
        <a:graphic>
          <a:graphicData uri="http://schemas.openxmlformats.org/drawingml/2006/table">
            <a:tbl>
              <a:tblPr firstRow="1" firstCol="1" bandRow="1">
                <a:tableStyleId>{BDBED569-4797-4DF1-A0F4-6AAB3CD982D8}</a:tableStyleId>
              </a:tblPr>
              <a:tblGrid>
                <a:gridCol w="1874049">
                  <a:extLst>
                    <a:ext uri="{9D8B030D-6E8A-4147-A177-3AD203B41FA5}">
                      <a16:colId xmlns:a16="http://schemas.microsoft.com/office/drawing/2014/main" val="3450990555"/>
                    </a:ext>
                  </a:extLst>
                </a:gridCol>
                <a:gridCol w="997695">
                  <a:extLst>
                    <a:ext uri="{9D8B030D-6E8A-4147-A177-3AD203B41FA5}">
                      <a16:colId xmlns:a16="http://schemas.microsoft.com/office/drawing/2014/main" val="4093586237"/>
                    </a:ext>
                  </a:extLst>
                </a:gridCol>
                <a:gridCol w="951952">
                  <a:extLst>
                    <a:ext uri="{9D8B030D-6E8A-4147-A177-3AD203B41FA5}">
                      <a16:colId xmlns:a16="http://schemas.microsoft.com/office/drawing/2014/main" val="1019537320"/>
                    </a:ext>
                  </a:extLst>
                </a:gridCol>
                <a:gridCol w="1043439">
                  <a:extLst>
                    <a:ext uri="{9D8B030D-6E8A-4147-A177-3AD203B41FA5}">
                      <a16:colId xmlns:a16="http://schemas.microsoft.com/office/drawing/2014/main" val="338463698"/>
                    </a:ext>
                  </a:extLst>
                </a:gridCol>
                <a:gridCol w="997695">
                  <a:extLst>
                    <a:ext uri="{9D8B030D-6E8A-4147-A177-3AD203B41FA5}">
                      <a16:colId xmlns:a16="http://schemas.microsoft.com/office/drawing/2014/main" val="3972791088"/>
                    </a:ext>
                  </a:extLst>
                </a:gridCol>
              </a:tblGrid>
              <a:tr h="609891">
                <a:tc>
                  <a:txBody>
                    <a:bodyPr/>
                    <a:lstStyle/>
                    <a:p>
                      <a:pPr marL="0" marR="0" algn="ctr">
                        <a:lnSpc>
                          <a:spcPct val="107000"/>
                        </a:lnSpc>
                        <a:spcBef>
                          <a:spcPts val="0"/>
                        </a:spcBef>
                        <a:spcAft>
                          <a:spcPts val="0"/>
                        </a:spcAft>
                      </a:pPr>
                      <a:endParaRPr lang="en-US" sz="14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j-lt"/>
                        </a:rPr>
                        <a:t>State</a:t>
                      </a:r>
                      <a:endParaRPr lang="en-US" sz="1100" dirty="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latin typeface="+mj-lt"/>
                        </a:rPr>
                        <a:t>Anchorage</a:t>
                      </a:r>
                      <a:endParaRPr lang="en-US" sz="1100" dirty="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latin typeface="+mj-lt"/>
                        </a:rPr>
                        <a:t>Matanuska-Susitna</a:t>
                      </a:r>
                      <a:endParaRPr lang="en-US" sz="1100" dirty="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latin typeface="+mj-lt"/>
                        </a:rPr>
                        <a:t>Kenai Peninsula</a:t>
                      </a:r>
                      <a:endParaRPr lang="en-US" sz="1100" dirty="0">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67180068"/>
                  </a:ext>
                </a:extLst>
              </a:tr>
              <a:tr h="339925">
                <a:tc>
                  <a:txBody>
                    <a:bodyPr/>
                    <a:lstStyle/>
                    <a:p>
                      <a:pPr marL="0" marR="0" algn="ctr">
                        <a:lnSpc>
                          <a:spcPct val="107000"/>
                        </a:lnSpc>
                        <a:spcBef>
                          <a:spcPts val="0"/>
                        </a:spcBef>
                        <a:spcAft>
                          <a:spcPts val="0"/>
                        </a:spcAft>
                      </a:pPr>
                      <a:r>
                        <a:rPr lang="en-US" sz="1100" dirty="0">
                          <a:effectLst/>
                          <a:latin typeface="+mj-lt"/>
                        </a:rPr>
                        <a:t>Flood</a:t>
                      </a:r>
                      <a:endParaRPr lang="en-US" sz="14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j-lt"/>
                        </a:rPr>
                        <a:t>x</a:t>
                      </a:r>
                      <a:endParaRPr lang="en-US" sz="11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j-lt"/>
                        </a:rPr>
                        <a:t>x</a:t>
                      </a:r>
                      <a:endParaRPr lang="en-US" sz="11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j-lt"/>
                        </a:rPr>
                        <a:t>x</a:t>
                      </a:r>
                      <a:endParaRPr lang="en-US" sz="11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j-lt"/>
                        </a:rPr>
                        <a:t>x</a:t>
                      </a:r>
                      <a:endParaRPr lang="en-US" sz="1100" dirty="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75387224"/>
                  </a:ext>
                </a:extLst>
              </a:tr>
              <a:tr h="339925">
                <a:tc>
                  <a:txBody>
                    <a:bodyPr/>
                    <a:lstStyle/>
                    <a:p>
                      <a:pPr marL="0" marR="0" algn="ctr">
                        <a:lnSpc>
                          <a:spcPct val="107000"/>
                        </a:lnSpc>
                        <a:spcBef>
                          <a:spcPts val="0"/>
                        </a:spcBef>
                        <a:spcAft>
                          <a:spcPts val="0"/>
                        </a:spcAft>
                      </a:pPr>
                      <a:r>
                        <a:rPr lang="en-US" sz="1100" dirty="0">
                          <a:effectLst/>
                          <a:latin typeface="+mj-lt"/>
                        </a:rPr>
                        <a:t>Erosion</a:t>
                      </a:r>
                      <a:endParaRPr lang="en-US" sz="14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j-lt"/>
                          <a:ea typeface="Calibri" panose="020F0502020204030204" pitchFamily="34" charset="0"/>
                          <a:cs typeface="Arial"/>
                        </a:rPr>
                        <a:t>x</a:t>
                      </a:r>
                      <a:endParaRPr lang="en-US" sz="11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j-lt"/>
                        </a:rPr>
                        <a:t>x</a:t>
                      </a:r>
                      <a:endParaRPr lang="en-US" sz="11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j-lt"/>
                        </a:rPr>
                        <a:t>x</a:t>
                      </a:r>
                      <a:endParaRPr lang="en-US" sz="11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j-lt"/>
                        </a:rPr>
                        <a:t>x</a:t>
                      </a:r>
                      <a:endParaRPr lang="en-US" sz="1100" dirty="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01196874"/>
                  </a:ext>
                </a:extLst>
              </a:tr>
              <a:tr h="339925">
                <a:tc>
                  <a:txBody>
                    <a:bodyPr/>
                    <a:lstStyle/>
                    <a:p>
                      <a:pPr marL="0" marR="0" algn="ctr">
                        <a:lnSpc>
                          <a:spcPct val="107000"/>
                        </a:lnSpc>
                        <a:spcBef>
                          <a:spcPts val="0"/>
                        </a:spcBef>
                        <a:spcAft>
                          <a:spcPts val="0"/>
                        </a:spcAft>
                      </a:pPr>
                      <a:r>
                        <a:rPr lang="en-US" sz="1100" dirty="0">
                          <a:effectLst/>
                          <a:latin typeface="+mj-lt"/>
                        </a:rPr>
                        <a:t>Wildfire</a:t>
                      </a:r>
                      <a:endParaRPr lang="en-US" sz="14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j-lt"/>
                        </a:rPr>
                        <a:t>x</a:t>
                      </a:r>
                      <a:endParaRPr lang="en-US" sz="11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j-lt"/>
                        </a:rPr>
                        <a:t>x</a:t>
                      </a:r>
                      <a:endParaRPr lang="en-US" sz="11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j-lt"/>
                        </a:rPr>
                        <a:t>x</a:t>
                      </a:r>
                      <a:endParaRPr lang="en-US" sz="11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j-lt"/>
                        </a:rPr>
                        <a:t>x</a:t>
                      </a:r>
                      <a:endParaRPr lang="en-US" sz="1100" dirty="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67097895"/>
                  </a:ext>
                </a:extLst>
              </a:tr>
              <a:tr h="339925">
                <a:tc>
                  <a:txBody>
                    <a:bodyPr/>
                    <a:lstStyle/>
                    <a:p>
                      <a:pPr marL="0" marR="0" algn="ctr">
                        <a:lnSpc>
                          <a:spcPct val="107000"/>
                        </a:lnSpc>
                        <a:spcBef>
                          <a:spcPts val="0"/>
                        </a:spcBef>
                        <a:spcAft>
                          <a:spcPts val="0"/>
                        </a:spcAft>
                      </a:pPr>
                      <a:r>
                        <a:rPr lang="en-US" sz="1100" dirty="0">
                          <a:effectLst/>
                          <a:latin typeface="+mj-lt"/>
                        </a:rPr>
                        <a:t>Severe Weather (Winter)</a:t>
                      </a:r>
                      <a:endParaRPr lang="en-US" sz="14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j-lt"/>
                        </a:rPr>
                        <a:t>x</a:t>
                      </a:r>
                      <a:endParaRPr lang="en-US" sz="11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j-lt"/>
                        </a:rPr>
                        <a:t>x</a:t>
                      </a:r>
                      <a:endParaRPr lang="en-US" sz="11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j-lt"/>
                        </a:rPr>
                        <a:t>x</a:t>
                      </a:r>
                      <a:endParaRPr lang="en-US" sz="11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j-lt"/>
                        </a:rPr>
                        <a:t>x</a:t>
                      </a:r>
                      <a:endParaRPr lang="en-US" sz="1100" dirty="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2358794"/>
                  </a:ext>
                </a:extLst>
              </a:tr>
              <a:tr h="339925">
                <a:tc>
                  <a:txBody>
                    <a:bodyPr/>
                    <a:lstStyle/>
                    <a:p>
                      <a:pPr marL="0" marR="0" algn="ctr">
                        <a:lnSpc>
                          <a:spcPct val="107000"/>
                        </a:lnSpc>
                        <a:spcBef>
                          <a:spcPts val="0"/>
                        </a:spcBef>
                        <a:spcAft>
                          <a:spcPts val="0"/>
                        </a:spcAft>
                      </a:pPr>
                      <a:r>
                        <a:rPr lang="en-US" sz="1100" dirty="0">
                          <a:effectLst/>
                          <a:latin typeface="+mj-lt"/>
                        </a:rPr>
                        <a:t>Earthquake</a:t>
                      </a:r>
                      <a:endParaRPr lang="en-US" sz="14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j-lt"/>
                        </a:rPr>
                        <a:t>x</a:t>
                      </a:r>
                      <a:endParaRPr lang="en-US" sz="11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j-lt"/>
                        </a:rPr>
                        <a:t>x</a:t>
                      </a:r>
                      <a:endParaRPr lang="en-US" sz="11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j-lt"/>
                        </a:rPr>
                        <a:t>x</a:t>
                      </a:r>
                      <a:endParaRPr lang="en-US" sz="11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j-lt"/>
                        </a:rPr>
                        <a:t>x</a:t>
                      </a:r>
                      <a:endParaRPr lang="en-US" sz="1100" dirty="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04025290"/>
                  </a:ext>
                </a:extLst>
              </a:tr>
              <a:tr h="339925">
                <a:tc>
                  <a:txBody>
                    <a:bodyPr/>
                    <a:lstStyle/>
                    <a:p>
                      <a:pPr marL="0" marR="0" algn="ctr">
                        <a:lnSpc>
                          <a:spcPct val="107000"/>
                        </a:lnSpc>
                        <a:spcBef>
                          <a:spcPts val="0"/>
                        </a:spcBef>
                        <a:spcAft>
                          <a:spcPts val="0"/>
                        </a:spcAft>
                      </a:pPr>
                      <a:r>
                        <a:rPr lang="en-US" sz="1100" dirty="0">
                          <a:effectLst/>
                          <a:latin typeface="+mj-lt"/>
                        </a:rPr>
                        <a:t>Tsunamis</a:t>
                      </a:r>
                      <a:endParaRPr lang="en-US" sz="14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j-lt"/>
                        </a:rPr>
                        <a:t>x</a:t>
                      </a:r>
                      <a:endParaRPr lang="en-US" sz="11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endParaRPr lang="en-US" sz="11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endParaRPr lang="en-US" sz="11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j-lt"/>
                        </a:rPr>
                        <a:t>x</a:t>
                      </a:r>
                      <a:endParaRPr lang="en-US" sz="1100" dirty="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03048019"/>
                  </a:ext>
                </a:extLst>
              </a:tr>
              <a:tr h="339925">
                <a:tc>
                  <a:txBody>
                    <a:bodyPr/>
                    <a:lstStyle/>
                    <a:p>
                      <a:pPr marL="0" marR="0" algn="ctr">
                        <a:lnSpc>
                          <a:spcPct val="107000"/>
                        </a:lnSpc>
                        <a:spcBef>
                          <a:spcPts val="0"/>
                        </a:spcBef>
                        <a:spcAft>
                          <a:spcPts val="0"/>
                        </a:spcAft>
                      </a:pPr>
                      <a:r>
                        <a:rPr lang="en-US" sz="1100" dirty="0">
                          <a:effectLst/>
                          <a:latin typeface="+mj-lt"/>
                        </a:rPr>
                        <a:t>Volcanoes</a:t>
                      </a:r>
                      <a:endParaRPr lang="en-US" sz="14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j-lt"/>
                        </a:rPr>
                        <a:t>x</a:t>
                      </a:r>
                      <a:endParaRPr lang="en-US" sz="11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endParaRPr lang="en-US" sz="11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j-lt"/>
                        </a:rPr>
                        <a:t>x</a:t>
                      </a:r>
                      <a:endParaRPr lang="en-US" sz="11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j-lt"/>
                        </a:rPr>
                        <a:t>x</a:t>
                      </a:r>
                      <a:endParaRPr lang="en-US" sz="1100" dirty="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26736399"/>
                  </a:ext>
                </a:extLst>
              </a:tr>
              <a:tr h="339925">
                <a:tc>
                  <a:txBody>
                    <a:bodyPr/>
                    <a:lstStyle/>
                    <a:p>
                      <a:pPr marL="0" marR="0" algn="ctr">
                        <a:lnSpc>
                          <a:spcPct val="107000"/>
                        </a:lnSpc>
                        <a:spcBef>
                          <a:spcPts val="0"/>
                        </a:spcBef>
                        <a:spcAft>
                          <a:spcPts val="0"/>
                        </a:spcAft>
                      </a:pPr>
                      <a:r>
                        <a:rPr lang="en-US" sz="1100" dirty="0">
                          <a:effectLst/>
                          <a:latin typeface="+mj-lt"/>
                        </a:rPr>
                        <a:t>Avalanches</a:t>
                      </a:r>
                      <a:endParaRPr lang="en-US" sz="14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endParaRPr lang="en-US" sz="11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j-lt"/>
                        </a:rPr>
                        <a:t>x</a:t>
                      </a:r>
                      <a:endParaRPr lang="en-US" sz="11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endParaRPr lang="en-US" sz="11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j-lt"/>
                        </a:rPr>
                        <a:t>x</a:t>
                      </a:r>
                      <a:endParaRPr lang="en-US" sz="1100" dirty="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75811200"/>
                  </a:ext>
                </a:extLst>
              </a:tr>
              <a:tr h="339925">
                <a:tc>
                  <a:txBody>
                    <a:bodyPr/>
                    <a:lstStyle/>
                    <a:p>
                      <a:pPr marL="0" marR="0" algn="ctr">
                        <a:lnSpc>
                          <a:spcPct val="107000"/>
                        </a:lnSpc>
                        <a:spcBef>
                          <a:spcPts val="0"/>
                        </a:spcBef>
                        <a:spcAft>
                          <a:spcPts val="0"/>
                        </a:spcAft>
                      </a:pPr>
                      <a:r>
                        <a:rPr lang="en-US" sz="1100" dirty="0">
                          <a:effectLst/>
                          <a:latin typeface="+mj-lt"/>
                        </a:rPr>
                        <a:t>Cryosphere</a:t>
                      </a:r>
                      <a:endParaRPr lang="en-US" sz="14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j-lt"/>
                        </a:rPr>
                        <a:t>x</a:t>
                      </a:r>
                      <a:endParaRPr lang="en-US" sz="11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endParaRPr lang="en-US" sz="11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j-lt"/>
                        </a:rPr>
                        <a:t>x</a:t>
                      </a:r>
                      <a:endParaRPr lang="en-US" sz="1100" dirty="0">
                        <a:effectLst/>
                        <a:latin typeface="+mj-lt"/>
                        <a:ea typeface="Calibri" panose="020F0502020204030204" pitchFamily="34" charset="0"/>
                        <a:cs typeface="Arial" panose="020B0604020202020204" pitchFamily="34" charset="0"/>
                      </a:endParaRPr>
                    </a:p>
                  </a:txBody>
                  <a:tcPr marL="68580" marR="68580" marT="0" marB="0"/>
                </a:tc>
                <a:tc>
                  <a:txBody>
                    <a:bodyPr/>
                    <a:lstStyle/>
                    <a:p>
                      <a:endParaRPr lang="en-US" sz="1100">
                        <a:effectLst/>
                        <a:latin typeface="+mj-lt"/>
                        <a:cs typeface="Arial" panose="020B0604020202020204" pitchFamily="34" charset="0"/>
                      </a:endParaRPr>
                    </a:p>
                  </a:txBody>
                  <a:tcPr marL="68580" marR="68580" marT="0" marB="0"/>
                </a:tc>
                <a:extLst>
                  <a:ext uri="{0D108BD9-81ED-4DB2-BD59-A6C34878D82A}">
                    <a16:rowId xmlns:a16="http://schemas.microsoft.com/office/drawing/2014/main" val="2198904203"/>
                  </a:ext>
                </a:extLst>
              </a:tr>
              <a:tr h="339925">
                <a:tc>
                  <a:txBody>
                    <a:bodyPr/>
                    <a:lstStyle/>
                    <a:p>
                      <a:pPr marL="0" marR="0" algn="ctr">
                        <a:lnSpc>
                          <a:spcPct val="107000"/>
                        </a:lnSpc>
                        <a:spcBef>
                          <a:spcPts val="0"/>
                        </a:spcBef>
                        <a:spcAft>
                          <a:spcPts val="0"/>
                        </a:spcAft>
                      </a:pPr>
                      <a:r>
                        <a:rPr lang="en-US" sz="1100" dirty="0">
                          <a:effectLst/>
                          <a:latin typeface="+mj-lt"/>
                        </a:rPr>
                        <a:t>Landslide</a:t>
                      </a:r>
                      <a:endParaRPr lang="en-US" sz="14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j-lt"/>
                        </a:rPr>
                        <a:t>x</a:t>
                      </a:r>
                      <a:endParaRPr lang="en-US" sz="11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dirty="0">
                          <a:effectLst/>
                          <a:latin typeface="+mj-lt"/>
                        </a:rPr>
                        <a:t>x</a:t>
                      </a:r>
                      <a:endParaRPr lang="en-US" sz="11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endParaRPr lang="en-US" sz="11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800" dirty="0">
                          <a:effectLst/>
                          <a:latin typeface="+mj-lt"/>
                        </a:rPr>
                        <a:t> x</a:t>
                      </a:r>
                      <a:endParaRPr lang="en-US" sz="1100" dirty="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22962362"/>
                  </a:ext>
                </a:extLst>
              </a:tr>
            </a:tbl>
          </a:graphicData>
        </a:graphic>
      </p:graphicFrame>
      <p:sp>
        <p:nvSpPr>
          <p:cNvPr id="12" name="TextBox 11">
            <a:extLst>
              <a:ext uri="{FF2B5EF4-FFF2-40B4-BE49-F238E27FC236}">
                <a16:creationId xmlns:a16="http://schemas.microsoft.com/office/drawing/2014/main" id="{F7EBF106-7763-E6E0-88AE-CD2544E40D08}"/>
              </a:ext>
            </a:extLst>
          </p:cNvPr>
          <p:cNvSpPr txBox="1"/>
          <p:nvPr/>
        </p:nvSpPr>
        <p:spPr>
          <a:xfrm>
            <a:off x="5889745" y="1162862"/>
            <a:ext cx="5864830" cy="369332"/>
          </a:xfrm>
          <a:prstGeom prst="rect">
            <a:avLst/>
          </a:prstGeom>
          <a:noFill/>
        </p:spPr>
        <p:txBody>
          <a:bodyPr wrap="square">
            <a:spAutoFit/>
          </a:bodyPr>
          <a:lstStyle/>
          <a:p>
            <a:pPr algn="ctr"/>
            <a:r>
              <a:rPr lang="en-US"/>
              <a:t>Hazards Appearance in HMPs</a:t>
            </a:r>
          </a:p>
        </p:txBody>
      </p:sp>
    </p:spTree>
    <p:extLst>
      <p:ext uri="{BB962C8B-B14F-4D97-AF65-F5344CB8AC3E}">
        <p14:creationId xmlns:p14="http://schemas.microsoft.com/office/powerpoint/2010/main" val="408816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Prioritizing Lifelines and Critical Facilities</a:t>
            </a:r>
          </a:p>
        </p:txBody>
      </p:sp>
      <p:sp>
        <p:nvSpPr>
          <p:cNvPr id="3" name="Slide Number Placeholder 2"/>
          <p:cNvSpPr>
            <a:spLocks noGrp="1"/>
          </p:cNvSpPr>
          <p:nvPr>
            <p:ph type="sldNum" sz="quarter" idx="12"/>
          </p:nvPr>
        </p:nvSpPr>
        <p:spPr/>
        <p:txBody>
          <a:bodyPr/>
          <a:lstStyle/>
          <a:p>
            <a:fld id="{F384092C-9B9C-9748-AC6A-F06C9D03AD52}" type="slidenum">
              <a:rPr lang="en-US" smtClean="0"/>
              <a:t>15</a:t>
            </a:fld>
            <a:endParaRPr lang="en-US"/>
          </a:p>
        </p:txBody>
      </p:sp>
      <p:graphicFrame>
        <p:nvGraphicFramePr>
          <p:cNvPr id="27" name="Table 26">
            <a:extLst>
              <a:ext uri="{FF2B5EF4-FFF2-40B4-BE49-F238E27FC236}">
                <a16:creationId xmlns:a16="http://schemas.microsoft.com/office/drawing/2014/main" id="{5F761CC4-B145-4308-BEEF-4A99C405ED6C}"/>
              </a:ext>
            </a:extLst>
          </p:cNvPr>
          <p:cNvGraphicFramePr>
            <a:graphicFrameLocks noGrp="1"/>
          </p:cNvGraphicFramePr>
          <p:nvPr>
            <p:extLst>
              <p:ext uri="{D42A27DB-BD31-4B8C-83A1-F6EECF244321}">
                <p14:modId xmlns:p14="http://schemas.microsoft.com/office/powerpoint/2010/main" val="1628626494"/>
              </p:ext>
            </p:extLst>
          </p:nvPr>
        </p:nvGraphicFramePr>
        <p:xfrm>
          <a:off x="5761856" y="1876768"/>
          <a:ext cx="5864830" cy="2989366"/>
        </p:xfrm>
        <a:graphic>
          <a:graphicData uri="http://schemas.openxmlformats.org/drawingml/2006/table">
            <a:tbl>
              <a:tblPr firstRow="1" firstCol="1" bandRow="1">
                <a:tableStyleId>{BDBED569-4797-4DF1-A0F4-6AAB3CD982D8}</a:tableStyleId>
              </a:tblPr>
              <a:tblGrid>
                <a:gridCol w="1874049">
                  <a:extLst>
                    <a:ext uri="{9D8B030D-6E8A-4147-A177-3AD203B41FA5}">
                      <a16:colId xmlns:a16="http://schemas.microsoft.com/office/drawing/2014/main" val="3450990555"/>
                    </a:ext>
                  </a:extLst>
                </a:gridCol>
                <a:gridCol w="997695">
                  <a:extLst>
                    <a:ext uri="{9D8B030D-6E8A-4147-A177-3AD203B41FA5}">
                      <a16:colId xmlns:a16="http://schemas.microsoft.com/office/drawing/2014/main" val="4093586237"/>
                    </a:ext>
                  </a:extLst>
                </a:gridCol>
                <a:gridCol w="951952">
                  <a:extLst>
                    <a:ext uri="{9D8B030D-6E8A-4147-A177-3AD203B41FA5}">
                      <a16:colId xmlns:a16="http://schemas.microsoft.com/office/drawing/2014/main" val="1019537320"/>
                    </a:ext>
                  </a:extLst>
                </a:gridCol>
                <a:gridCol w="1043439">
                  <a:extLst>
                    <a:ext uri="{9D8B030D-6E8A-4147-A177-3AD203B41FA5}">
                      <a16:colId xmlns:a16="http://schemas.microsoft.com/office/drawing/2014/main" val="338463698"/>
                    </a:ext>
                  </a:extLst>
                </a:gridCol>
                <a:gridCol w="997695">
                  <a:extLst>
                    <a:ext uri="{9D8B030D-6E8A-4147-A177-3AD203B41FA5}">
                      <a16:colId xmlns:a16="http://schemas.microsoft.com/office/drawing/2014/main" val="3972791088"/>
                    </a:ext>
                  </a:extLst>
                </a:gridCol>
              </a:tblGrid>
              <a:tr h="609891">
                <a:tc>
                  <a:txBody>
                    <a:bodyPr/>
                    <a:lstStyle/>
                    <a:p>
                      <a:pPr marL="0" marR="0" algn="ctr">
                        <a:lnSpc>
                          <a:spcPct val="107000"/>
                        </a:lnSpc>
                        <a:spcBef>
                          <a:spcPts val="0"/>
                        </a:spcBef>
                        <a:spcAft>
                          <a:spcPts val="0"/>
                        </a:spcAft>
                      </a:pPr>
                      <a:r>
                        <a:rPr lang="en-US" sz="1400">
                          <a:effectLst/>
                          <a:latin typeface="+mj-lt"/>
                        </a:rPr>
                        <a:t> </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State</a:t>
                      </a:r>
                      <a:endParaRPr lang="en-US" sz="11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a:effectLst/>
                          <a:latin typeface="+mj-lt"/>
                        </a:rPr>
                        <a:t>Anchorage</a:t>
                      </a:r>
                      <a:endParaRPr lang="en-US" sz="11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a:effectLst/>
                          <a:latin typeface="+mj-lt"/>
                        </a:rPr>
                        <a:t>Matanuska-Susitna</a:t>
                      </a:r>
                      <a:endParaRPr lang="en-US" sz="11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a:effectLst/>
                          <a:latin typeface="+mj-lt"/>
                        </a:rPr>
                        <a:t>Kenai Peninsula</a:t>
                      </a:r>
                      <a:endParaRPr lang="en-US" sz="1100">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67180068"/>
                  </a:ext>
                </a:extLst>
              </a:tr>
              <a:tr h="339925">
                <a:tc>
                  <a:txBody>
                    <a:bodyPr/>
                    <a:lstStyle/>
                    <a:p>
                      <a:pPr marL="0" marR="0" algn="ctr">
                        <a:lnSpc>
                          <a:spcPct val="107000"/>
                        </a:lnSpc>
                        <a:spcBef>
                          <a:spcPts val="0"/>
                        </a:spcBef>
                        <a:spcAft>
                          <a:spcPts val="0"/>
                        </a:spcAft>
                      </a:pPr>
                      <a:r>
                        <a:rPr lang="en-US" sz="1100">
                          <a:effectLst/>
                          <a:latin typeface="+mj-lt"/>
                        </a:rPr>
                        <a:t>Safety &amp; Security</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75387224"/>
                  </a:ext>
                </a:extLst>
              </a:tr>
              <a:tr h="339925">
                <a:tc>
                  <a:txBody>
                    <a:bodyPr/>
                    <a:lstStyle/>
                    <a:p>
                      <a:pPr marL="0" marR="0" algn="ctr">
                        <a:lnSpc>
                          <a:spcPct val="107000"/>
                        </a:lnSpc>
                        <a:spcBef>
                          <a:spcPts val="0"/>
                        </a:spcBef>
                        <a:spcAft>
                          <a:spcPts val="0"/>
                        </a:spcAft>
                      </a:pPr>
                      <a:r>
                        <a:rPr lang="en-US" sz="1100">
                          <a:effectLst/>
                          <a:latin typeface="+mj-lt"/>
                        </a:rPr>
                        <a:t>Food, Water, Shelter</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 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01196874"/>
                  </a:ext>
                </a:extLst>
              </a:tr>
              <a:tr h="339925">
                <a:tc>
                  <a:txBody>
                    <a:bodyPr/>
                    <a:lstStyle/>
                    <a:p>
                      <a:pPr marL="0" marR="0" algn="ctr">
                        <a:lnSpc>
                          <a:spcPct val="107000"/>
                        </a:lnSpc>
                        <a:spcBef>
                          <a:spcPts val="0"/>
                        </a:spcBef>
                        <a:spcAft>
                          <a:spcPts val="0"/>
                        </a:spcAft>
                      </a:pPr>
                      <a:r>
                        <a:rPr lang="en-US" sz="1100">
                          <a:effectLst/>
                          <a:latin typeface="+mj-lt"/>
                        </a:rPr>
                        <a:t>Health and Medical</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67097895"/>
                  </a:ext>
                </a:extLst>
              </a:tr>
              <a:tr h="339925">
                <a:tc>
                  <a:txBody>
                    <a:bodyPr/>
                    <a:lstStyle/>
                    <a:p>
                      <a:pPr marL="0" marR="0" algn="ctr">
                        <a:lnSpc>
                          <a:spcPct val="107000"/>
                        </a:lnSpc>
                        <a:spcBef>
                          <a:spcPts val="0"/>
                        </a:spcBef>
                        <a:spcAft>
                          <a:spcPts val="0"/>
                        </a:spcAft>
                      </a:pPr>
                      <a:r>
                        <a:rPr lang="en-US" sz="1100">
                          <a:effectLst/>
                          <a:latin typeface="+mj-lt"/>
                        </a:rPr>
                        <a:t>Energy</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2358794"/>
                  </a:ext>
                </a:extLst>
              </a:tr>
              <a:tr h="339925">
                <a:tc>
                  <a:txBody>
                    <a:bodyPr/>
                    <a:lstStyle/>
                    <a:p>
                      <a:pPr marL="0" marR="0" algn="ctr">
                        <a:lnSpc>
                          <a:spcPct val="107000"/>
                        </a:lnSpc>
                        <a:spcBef>
                          <a:spcPts val="0"/>
                        </a:spcBef>
                        <a:spcAft>
                          <a:spcPts val="0"/>
                        </a:spcAft>
                      </a:pPr>
                      <a:r>
                        <a:rPr lang="en-US" sz="1100">
                          <a:effectLst/>
                          <a:latin typeface="+mj-lt"/>
                        </a:rPr>
                        <a:t>Communications</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04025290"/>
                  </a:ext>
                </a:extLst>
              </a:tr>
              <a:tr h="339925">
                <a:tc>
                  <a:txBody>
                    <a:bodyPr/>
                    <a:lstStyle/>
                    <a:p>
                      <a:pPr marL="0" marR="0" algn="ctr">
                        <a:lnSpc>
                          <a:spcPct val="107000"/>
                        </a:lnSpc>
                        <a:spcBef>
                          <a:spcPts val="0"/>
                        </a:spcBef>
                        <a:spcAft>
                          <a:spcPts val="0"/>
                        </a:spcAft>
                      </a:pPr>
                      <a:r>
                        <a:rPr lang="en-US" sz="1100">
                          <a:effectLst/>
                          <a:latin typeface="+mj-lt"/>
                        </a:rPr>
                        <a:t>Transportation</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 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 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03048019"/>
                  </a:ext>
                </a:extLst>
              </a:tr>
              <a:tr h="339925">
                <a:tc>
                  <a:txBody>
                    <a:bodyPr/>
                    <a:lstStyle/>
                    <a:p>
                      <a:pPr marL="0" marR="0" algn="ctr">
                        <a:lnSpc>
                          <a:spcPct val="107000"/>
                        </a:lnSpc>
                        <a:spcBef>
                          <a:spcPts val="0"/>
                        </a:spcBef>
                        <a:spcAft>
                          <a:spcPts val="0"/>
                        </a:spcAft>
                      </a:pPr>
                      <a:r>
                        <a:rPr lang="en-US" sz="1100">
                          <a:effectLst/>
                          <a:latin typeface="+mj-lt"/>
                        </a:rPr>
                        <a:t>Hazardous Material</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 </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26736399"/>
                  </a:ext>
                </a:extLst>
              </a:tr>
            </a:tbl>
          </a:graphicData>
        </a:graphic>
      </p:graphicFrame>
      <p:sp>
        <p:nvSpPr>
          <p:cNvPr id="28" name="TextBox 27">
            <a:extLst>
              <a:ext uri="{FF2B5EF4-FFF2-40B4-BE49-F238E27FC236}">
                <a16:creationId xmlns:a16="http://schemas.microsoft.com/office/drawing/2014/main" id="{20BA9093-C985-4544-A3D0-D66AC2F6257D}"/>
              </a:ext>
            </a:extLst>
          </p:cNvPr>
          <p:cNvSpPr txBox="1"/>
          <p:nvPr/>
        </p:nvSpPr>
        <p:spPr>
          <a:xfrm>
            <a:off x="5761856" y="1417164"/>
            <a:ext cx="5864830" cy="369332"/>
          </a:xfrm>
          <a:prstGeom prst="rect">
            <a:avLst/>
          </a:prstGeom>
          <a:noFill/>
        </p:spPr>
        <p:txBody>
          <a:bodyPr wrap="square">
            <a:spAutoFit/>
          </a:bodyPr>
          <a:lstStyle/>
          <a:p>
            <a:pPr algn="ctr"/>
            <a:r>
              <a:rPr lang="en-US"/>
              <a:t>Lifeline Priorities in HMPs</a:t>
            </a:r>
          </a:p>
        </p:txBody>
      </p:sp>
      <p:sp>
        <p:nvSpPr>
          <p:cNvPr id="29" name="Text Placeholder 3">
            <a:extLst>
              <a:ext uri="{FF2B5EF4-FFF2-40B4-BE49-F238E27FC236}">
                <a16:creationId xmlns:a16="http://schemas.microsoft.com/office/drawing/2014/main" id="{C7C3A40F-8910-4893-AA13-4E72579F8C36}"/>
              </a:ext>
            </a:extLst>
          </p:cNvPr>
          <p:cNvSpPr txBox="1">
            <a:spLocks/>
          </p:cNvSpPr>
          <p:nvPr/>
        </p:nvSpPr>
        <p:spPr>
          <a:xfrm>
            <a:off x="317435" y="1008292"/>
            <a:ext cx="5304689" cy="5014776"/>
          </a:xfrm>
          <a:prstGeom prst="rect">
            <a:avLst/>
          </a:prstGeom>
        </p:spPr>
        <p:txBody>
          <a:bodyPr lIns="91440" tIns="45720" rIns="91440" bIns="45720" anchor="t"/>
          <a:lstStyle>
            <a:lvl1pPr marL="190492" indent="-190492" algn="l" defTabSz="914363" rtl="0" eaLnBrk="1" latinLnBrk="0" hangingPunct="1">
              <a:lnSpc>
                <a:spcPct val="110000"/>
              </a:lnSpc>
              <a:spcBef>
                <a:spcPts val="500"/>
              </a:spcBef>
              <a:spcAft>
                <a:spcPts val="0"/>
              </a:spcAft>
              <a:buFont typeface="Arial" panose="020B0604020202020204" pitchFamily="34" charset="0"/>
              <a:buChar char="•"/>
              <a:defRPr sz="1667" b="0" i="0" kern="1200">
                <a:solidFill>
                  <a:schemeClr val="tx1"/>
                </a:solidFill>
                <a:latin typeface="+mn-lt"/>
                <a:ea typeface="DM Sans Medium" charset="0"/>
                <a:cs typeface="DM Sans Medium" charset="0"/>
              </a:defRPr>
            </a:lvl1pPr>
            <a:lvl2pPr marL="380985" indent="-190492" algn="l" defTabSz="914363" rtl="0" eaLnBrk="1" latinLnBrk="0" hangingPunct="1">
              <a:lnSpc>
                <a:spcPct val="110000"/>
              </a:lnSpc>
              <a:spcBef>
                <a:spcPts val="333"/>
              </a:spcBef>
              <a:spcAft>
                <a:spcPts val="0"/>
              </a:spcAft>
              <a:buFont typeface=".AppleSystemUIFont" charset="-120"/>
              <a:buChar char="-"/>
              <a:defRPr sz="1500" b="0" i="0" kern="1200">
                <a:solidFill>
                  <a:schemeClr val="tx1"/>
                </a:solidFill>
                <a:latin typeface="+mn-lt"/>
                <a:ea typeface="DM Sans Medium" charset="0"/>
                <a:cs typeface="DM Sans Medium" charset="0"/>
              </a:defRPr>
            </a:lvl2pPr>
            <a:lvl3pPr marL="571477" indent="-190492" algn="l" defTabSz="914363" rtl="0" eaLnBrk="1" latinLnBrk="0" hangingPunct="1">
              <a:lnSpc>
                <a:spcPct val="110000"/>
              </a:lnSpc>
              <a:spcBef>
                <a:spcPts val="333"/>
              </a:spcBef>
              <a:spcAft>
                <a:spcPts val="0"/>
              </a:spcAft>
              <a:buFont typeface="Arial" panose="020B0604020202020204" pitchFamily="34" charset="0"/>
              <a:buChar char="•"/>
              <a:defRPr sz="1500" b="0" i="0" kern="1200">
                <a:solidFill>
                  <a:schemeClr val="tx1"/>
                </a:solidFill>
                <a:latin typeface="+mn-lt"/>
                <a:ea typeface="DM Sans Medium" charset="0"/>
                <a:cs typeface="DM Sans Medium" charset="0"/>
              </a:defRPr>
            </a:lvl3pPr>
            <a:lvl4pPr marL="761970" indent="-190492" algn="l" defTabSz="914363" rtl="0" eaLnBrk="1" latinLnBrk="0" hangingPunct="1">
              <a:lnSpc>
                <a:spcPct val="110000"/>
              </a:lnSpc>
              <a:spcBef>
                <a:spcPts val="250"/>
              </a:spcBef>
              <a:spcAft>
                <a:spcPts val="0"/>
              </a:spcAft>
              <a:buFont typeface=".AppleSystemUIFont" charset="-120"/>
              <a:buChar char="-"/>
              <a:defRPr sz="1333" b="0" i="0" kern="1200">
                <a:solidFill>
                  <a:schemeClr val="tx1"/>
                </a:solidFill>
                <a:latin typeface="+mn-lt"/>
                <a:ea typeface="DM Sans Medium" charset="0"/>
                <a:cs typeface="DM Sans Medium" charset="0"/>
              </a:defRPr>
            </a:lvl4pPr>
            <a:lvl5pPr marL="952462" indent="-190492" algn="l" defTabSz="914363" rtl="0" eaLnBrk="1" latinLnBrk="0" hangingPunct="1">
              <a:lnSpc>
                <a:spcPct val="110000"/>
              </a:lnSpc>
              <a:spcBef>
                <a:spcPts val="250"/>
              </a:spcBef>
              <a:spcAft>
                <a:spcPts val="0"/>
              </a:spcAft>
              <a:buFont typeface="Arial" panose="020B0604020202020204" pitchFamily="34" charset="0"/>
              <a:buChar char="•"/>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100000"/>
              </a:lnSpc>
              <a:spcBef>
                <a:spcPts val="0"/>
              </a:spcBef>
              <a:buClr>
                <a:srgbClr val="0785F2"/>
              </a:buClr>
              <a:buNone/>
              <a:defRPr/>
            </a:pPr>
            <a:r>
              <a:rPr lang="en-US" sz="1500" b="1">
                <a:solidFill>
                  <a:srgbClr val="000000"/>
                </a:solidFill>
                <a:latin typeface="DM Sans Medium"/>
                <a:ea typeface="+mn-ea"/>
                <a:cs typeface="+mn-cs"/>
              </a:rPr>
              <a:t>Community Priorities</a:t>
            </a:r>
          </a:p>
          <a:p>
            <a:pPr marL="0" indent="0" defTabSz="914400">
              <a:lnSpc>
                <a:spcPct val="100000"/>
              </a:lnSpc>
              <a:spcBef>
                <a:spcPts val="0"/>
              </a:spcBef>
              <a:buNone/>
              <a:defRPr/>
            </a:pPr>
            <a:endParaRPr lang="en-US" sz="1500" b="1">
              <a:solidFill>
                <a:srgbClr val="000000"/>
              </a:solidFill>
              <a:latin typeface="DM Sans Medium"/>
              <a:ea typeface="+mn-ea"/>
              <a:cs typeface="+mn-cs"/>
            </a:endParaRPr>
          </a:p>
          <a:p>
            <a:pPr marL="189865" indent="-189865" defTabSz="914400">
              <a:lnSpc>
                <a:spcPct val="100000"/>
              </a:lnSpc>
              <a:spcBef>
                <a:spcPts val="0"/>
              </a:spcBef>
              <a:spcAft>
                <a:spcPts val="1200"/>
              </a:spcAft>
              <a:buClr>
                <a:srgbClr val="0785F2"/>
              </a:buClr>
              <a:defRPr/>
            </a:pPr>
            <a:r>
              <a:rPr lang="en-US" sz="1500">
                <a:solidFill>
                  <a:schemeClr val="accent5"/>
                </a:solidFill>
                <a:latin typeface="DM Sans Medium"/>
                <a:ea typeface="+mn-ea"/>
                <a:cs typeface="+mn-cs"/>
              </a:rPr>
              <a:t>Transportation</a:t>
            </a:r>
            <a:r>
              <a:rPr lang="en-US" sz="1500">
                <a:solidFill>
                  <a:srgbClr val="000000"/>
                </a:solidFill>
                <a:latin typeface="DM Sans Medium"/>
                <a:ea typeface="+mn-ea"/>
                <a:cs typeface="+mn-cs"/>
              </a:rPr>
              <a:t> is a key priority that is under threat from a number of natural hazards across multiple  hazard mitigation plans. It is important to protect given the growth of the state and to provide quick response and evacuation.</a:t>
            </a:r>
          </a:p>
          <a:p>
            <a:pPr marL="189865" indent="-189865" defTabSz="914400">
              <a:lnSpc>
                <a:spcPct val="100000"/>
              </a:lnSpc>
              <a:spcBef>
                <a:spcPts val="0"/>
              </a:spcBef>
              <a:spcAft>
                <a:spcPts val="1200"/>
              </a:spcAft>
              <a:buClr>
                <a:srgbClr val="0785F2"/>
              </a:buClr>
              <a:defRPr/>
            </a:pPr>
            <a:r>
              <a:rPr lang="en-US" sz="1500">
                <a:solidFill>
                  <a:schemeClr val="accent5"/>
                </a:solidFill>
                <a:latin typeface="DM Sans Medium"/>
                <a:ea typeface="+mn-ea"/>
                <a:cs typeface="+mn-cs"/>
              </a:rPr>
              <a:t>Schools, libraries, and community centers</a:t>
            </a:r>
            <a:r>
              <a:rPr lang="en-US" sz="1500">
                <a:solidFill>
                  <a:srgbClr val="000000"/>
                </a:solidFill>
                <a:latin typeface="DM Sans Medium"/>
                <a:ea typeface="+mn-ea"/>
                <a:cs typeface="+mn-cs"/>
              </a:rPr>
              <a:t> are highly valued across all HMPs. They also serve as places of shelter and recovery for communities during disasters.</a:t>
            </a:r>
          </a:p>
          <a:p>
            <a:pPr marL="0" indent="0" defTabSz="914400">
              <a:lnSpc>
                <a:spcPct val="100000"/>
              </a:lnSpc>
              <a:spcBef>
                <a:spcPts val="0"/>
              </a:spcBef>
              <a:buClr>
                <a:srgbClr val="0785F2"/>
              </a:buClr>
              <a:buNone/>
              <a:defRPr/>
            </a:pPr>
            <a:endParaRPr lang="en-US" sz="1500">
              <a:solidFill>
                <a:srgbClr val="000000"/>
              </a:solidFill>
              <a:latin typeface="DM Sans Medium" pitchFamily="2" charset="77"/>
              <a:ea typeface="+mn-ea"/>
              <a:cs typeface="+mn-cs"/>
            </a:endParaRPr>
          </a:p>
          <a:p>
            <a:pPr marL="0" indent="0" defTabSz="914400">
              <a:lnSpc>
                <a:spcPct val="100000"/>
              </a:lnSpc>
              <a:spcBef>
                <a:spcPts val="0"/>
              </a:spcBef>
              <a:spcAft>
                <a:spcPts val="1200"/>
              </a:spcAft>
              <a:buClr>
                <a:srgbClr val="0785F2"/>
              </a:buClr>
              <a:buNone/>
              <a:defRPr/>
            </a:pPr>
            <a:r>
              <a:rPr lang="en-US" sz="1500" b="1">
                <a:solidFill>
                  <a:srgbClr val="000000"/>
                </a:solidFill>
                <a:latin typeface="DM Sans Medium"/>
                <a:ea typeface="+mn-ea"/>
                <a:cs typeface="+mn-cs"/>
              </a:rPr>
              <a:t>Recommendations</a:t>
            </a:r>
          </a:p>
          <a:p>
            <a:pPr marL="189865" indent="-189865" defTabSz="914400">
              <a:lnSpc>
                <a:spcPct val="100000"/>
              </a:lnSpc>
              <a:spcBef>
                <a:spcPts val="0"/>
              </a:spcBef>
              <a:spcAft>
                <a:spcPts val="1200"/>
              </a:spcAft>
              <a:buClr>
                <a:srgbClr val="0785F2"/>
              </a:buClr>
              <a:defRPr/>
            </a:pPr>
            <a:r>
              <a:rPr lang="en-US" sz="1500">
                <a:solidFill>
                  <a:srgbClr val="000000"/>
                </a:solidFill>
                <a:latin typeface="DM Sans Medium"/>
                <a:ea typeface="+mn-ea"/>
                <a:cs typeface="+mn-cs"/>
              </a:rPr>
              <a:t>Ensure that critical facilities (hospitals, utilities, municipal buildings) have </a:t>
            </a:r>
            <a:r>
              <a:rPr lang="en-US" sz="1500">
                <a:solidFill>
                  <a:schemeClr val="accent5"/>
                </a:solidFill>
                <a:latin typeface="DM Sans Medium"/>
                <a:ea typeface="+mn-ea"/>
                <a:cs typeface="+mn-cs"/>
              </a:rPr>
              <a:t>adequate backups</a:t>
            </a:r>
            <a:r>
              <a:rPr lang="en-US" sz="1500">
                <a:solidFill>
                  <a:srgbClr val="000000"/>
                </a:solidFill>
                <a:latin typeface="DM Sans Medium"/>
                <a:ea typeface="+mn-ea"/>
                <a:cs typeface="+mn-cs"/>
              </a:rPr>
              <a:t>.</a:t>
            </a:r>
          </a:p>
          <a:p>
            <a:pPr marL="189865" indent="-189865" defTabSz="914400">
              <a:lnSpc>
                <a:spcPct val="100000"/>
              </a:lnSpc>
              <a:spcBef>
                <a:spcPts val="0"/>
              </a:spcBef>
              <a:spcAft>
                <a:spcPts val="1200"/>
              </a:spcAft>
              <a:buClr>
                <a:srgbClr val="0785F2"/>
              </a:buClr>
              <a:defRPr/>
            </a:pPr>
            <a:r>
              <a:rPr lang="en-US" sz="1500">
                <a:solidFill>
                  <a:schemeClr val="accent5"/>
                </a:solidFill>
                <a:latin typeface="DM Sans Medium"/>
                <a:ea typeface="+mn-ea"/>
                <a:cs typeface="+mn-cs"/>
              </a:rPr>
              <a:t>Implement local planning efforts</a:t>
            </a:r>
            <a:r>
              <a:rPr lang="en-US" sz="1500">
                <a:solidFill>
                  <a:srgbClr val="000000"/>
                </a:solidFill>
                <a:latin typeface="DM Sans Medium"/>
                <a:ea typeface="+mn-ea"/>
                <a:cs typeface="+mn-cs"/>
              </a:rPr>
              <a:t> to ensure that critical facility staff have the knowledge and means to operate when the facility is under threat.</a:t>
            </a:r>
            <a:endParaRPr lang="en-US">
              <a:ea typeface="+mn-ea"/>
              <a:cs typeface="+mn-cs"/>
            </a:endParaRPr>
          </a:p>
          <a:p>
            <a:pPr marL="189865" indent="-189865" defTabSz="914400">
              <a:lnSpc>
                <a:spcPct val="100000"/>
              </a:lnSpc>
              <a:spcBef>
                <a:spcPts val="0"/>
              </a:spcBef>
              <a:spcAft>
                <a:spcPts val="1200"/>
              </a:spcAft>
              <a:buClr>
                <a:srgbClr val="0785F2"/>
              </a:buClr>
              <a:defRPr/>
            </a:pPr>
            <a:r>
              <a:rPr lang="en-US" sz="1500">
                <a:solidFill>
                  <a:srgbClr val="000000"/>
                </a:solidFill>
                <a:latin typeface="DM Sans Medium"/>
                <a:ea typeface="+mn-ea"/>
                <a:cs typeface="+mn-cs"/>
              </a:rPr>
              <a:t>Conduct </a:t>
            </a:r>
            <a:r>
              <a:rPr lang="en-US" sz="1500">
                <a:solidFill>
                  <a:schemeClr val="accent5"/>
                </a:solidFill>
                <a:latin typeface="DM Sans Medium"/>
                <a:ea typeface="+mn-ea"/>
                <a:cs typeface="+mn-cs"/>
              </a:rPr>
              <a:t>studies and modeling prioritizing vulnerabilities</a:t>
            </a:r>
            <a:r>
              <a:rPr lang="en-US" sz="1500">
                <a:solidFill>
                  <a:srgbClr val="000000"/>
                </a:solidFill>
                <a:latin typeface="DM Sans Medium"/>
                <a:ea typeface="+mn-ea"/>
                <a:cs typeface="+mn-cs"/>
              </a:rPr>
              <a:t> to critical facilities.</a:t>
            </a:r>
          </a:p>
          <a:p>
            <a:pPr marL="145415" indent="-145415" defTabSz="914400">
              <a:lnSpc>
                <a:spcPct val="100000"/>
              </a:lnSpc>
              <a:spcBef>
                <a:spcPts val="0"/>
              </a:spcBef>
              <a:buClr>
                <a:srgbClr val="0785F2"/>
              </a:buClr>
              <a:defRPr/>
            </a:pPr>
            <a:endParaRPr lang="en-US" sz="1500">
              <a:solidFill>
                <a:srgbClr val="000000"/>
              </a:solidFill>
              <a:latin typeface="DM Sans Medium" pitchFamily="2" charset="77"/>
              <a:ea typeface="+mn-ea"/>
              <a:cs typeface="+mn-cs"/>
            </a:endParaRPr>
          </a:p>
          <a:p>
            <a:pPr marL="189865" indent="-189865"/>
            <a:endParaRPr lang="en-US"/>
          </a:p>
        </p:txBody>
      </p:sp>
    </p:spTree>
    <p:extLst>
      <p:ext uri="{BB962C8B-B14F-4D97-AF65-F5344CB8AC3E}">
        <p14:creationId xmlns:p14="http://schemas.microsoft.com/office/powerpoint/2010/main" val="43060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84092C-9B9C-9748-AC6A-F06C9D03AD52}" type="slidenum">
              <a:rPr lang="en-US" smtClean="0"/>
              <a:t>16</a:t>
            </a:fld>
            <a:endParaRPr lang="en-US"/>
          </a:p>
        </p:txBody>
      </p:sp>
      <p:sp>
        <p:nvSpPr>
          <p:cNvPr id="39" name="Title 12">
            <a:extLst>
              <a:ext uri="{FF2B5EF4-FFF2-40B4-BE49-F238E27FC236}">
                <a16:creationId xmlns:a16="http://schemas.microsoft.com/office/drawing/2014/main" id="{FEB730A3-C66B-4673-69C1-5E1EAA1C9891}"/>
              </a:ext>
            </a:extLst>
          </p:cNvPr>
          <p:cNvSpPr>
            <a:spLocks noGrp="1"/>
          </p:cNvSpPr>
          <p:nvPr>
            <p:ph type="title"/>
          </p:nvPr>
        </p:nvSpPr>
        <p:spPr>
          <a:xfrm>
            <a:off x="444500" y="512923"/>
            <a:ext cx="4731752" cy="762000"/>
          </a:xfrm>
        </p:spPr>
        <p:txBody>
          <a:bodyPr/>
          <a:lstStyle/>
          <a:p>
            <a:r>
              <a:rPr lang="en-US">
                <a:latin typeface="DM Sans"/>
              </a:rPr>
              <a:t>FEMA National Risk Index </a:t>
            </a:r>
            <a:br>
              <a:rPr lang="en-US">
                <a:latin typeface="DM Sans"/>
              </a:rPr>
            </a:br>
            <a:r>
              <a:rPr lang="en-US">
                <a:latin typeface="DM Sans"/>
              </a:rPr>
              <a:t>(0-100)</a:t>
            </a:r>
            <a:endParaRPr lang="en-US"/>
          </a:p>
        </p:txBody>
      </p:sp>
      <p:sp>
        <p:nvSpPr>
          <p:cNvPr id="40" name="Slide Number Placeholder 2">
            <a:extLst>
              <a:ext uri="{FF2B5EF4-FFF2-40B4-BE49-F238E27FC236}">
                <a16:creationId xmlns:a16="http://schemas.microsoft.com/office/drawing/2014/main" id="{776FCA31-B584-F0C0-2B19-9FC917B665A7}"/>
              </a:ext>
            </a:extLst>
          </p:cNvPr>
          <p:cNvSpPr txBox="1">
            <a:spLocks/>
          </p:cNvSpPr>
          <p:nvPr/>
        </p:nvSpPr>
        <p:spPr>
          <a:xfrm>
            <a:off x="9082315" y="6039034"/>
            <a:ext cx="2411186" cy="365125"/>
          </a:xfrm>
          <a:prstGeom prst="rect">
            <a:avLst/>
          </a:prstGeom>
        </p:spPr>
        <p:txBody>
          <a:bodyPr vert="horz" lIns="91440" tIns="45720" rIns="91440" bIns="45720" rtlCol="0" anchor="ctr"/>
          <a:lstStyle>
            <a:defPPr>
              <a:defRPr lang="en-US"/>
            </a:defPPr>
            <a:lvl1pPr marL="0" algn="r" defTabSz="914400" rtl="0" eaLnBrk="1" latinLnBrk="0" hangingPunct="1">
              <a:defRPr sz="75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84092C-9B9C-9748-AC6A-F06C9D03AD52}" type="slidenum">
              <a:rPr lang="en-US" smtClean="0"/>
              <a:pPr/>
              <a:t>16</a:t>
            </a:fld>
            <a:endParaRPr lang="en-US"/>
          </a:p>
        </p:txBody>
      </p:sp>
      <p:sp>
        <p:nvSpPr>
          <p:cNvPr id="41" name="Text Placeholder 3">
            <a:extLst>
              <a:ext uri="{FF2B5EF4-FFF2-40B4-BE49-F238E27FC236}">
                <a16:creationId xmlns:a16="http://schemas.microsoft.com/office/drawing/2014/main" id="{512A8371-0DBC-5214-DA7D-17B938B3C29E}"/>
              </a:ext>
            </a:extLst>
          </p:cNvPr>
          <p:cNvSpPr txBox="1">
            <a:spLocks/>
          </p:cNvSpPr>
          <p:nvPr/>
        </p:nvSpPr>
        <p:spPr>
          <a:xfrm>
            <a:off x="347109" y="1483289"/>
            <a:ext cx="4627428" cy="3897522"/>
          </a:xfrm>
          <a:prstGeom prst="rect">
            <a:avLst/>
          </a:prstGeom>
        </p:spPr>
        <p:txBody>
          <a:bodyPr lIns="91440" tIns="45720" rIns="91440" bIns="45720" anchor="t"/>
          <a:lstStyle>
            <a:lvl1pPr marL="190492" indent="-190492" algn="l" defTabSz="914363" rtl="0" eaLnBrk="1" latinLnBrk="0" hangingPunct="1">
              <a:lnSpc>
                <a:spcPct val="110000"/>
              </a:lnSpc>
              <a:spcBef>
                <a:spcPts val="500"/>
              </a:spcBef>
              <a:spcAft>
                <a:spcPts val="0"/>
              </a:spcAft>
              <a:buFont typeface="Arial" panose="020B0604020202020204" pitchFamily="34" charset="0"/>
              <a:buChar char="•"/>
              <a:defRPr sz="1667" b="0" i="0" kern="1200">
                <a:solidFill>
                  <a:schemeClr val="tx1"/>
                </a:solidFill>
                <a:latin typeface="+mn-lt"/>
                <a:ea typeface="DM Sans Medium" charset="0"/>
                <a:cs typeface="DM Sans Medium" charset="0"/>
              </a:defRPr>
            </a:lvl1pPr>
            <a:lvl2pPr marL="380985" indent="-190492" algn="l" defTabSz="914363" rtl="0" eaLnBrk="1" latinLnBrk="0" hangingPunct="1">
              <a:lnSpc>
                <a:spcPct val="110000"/>
              </a:lnSpc>
              <a:spcBef>
                <a:spcPts val="333"/>
              </a:spcBef>
              <a:spcAft>
                <a:spcPts val="0"/>
              </a:spcAft>
              <a:buFont typeface=".AppleSystemUIFont" charset="-120"/>
              <a:buChar char="-"/>
              <a:defRPr sz="1500" b="0" i="0" kern="1200">
                <a:solidFill>
                  <a:schemeClr val="tx1"/>
                </a:solidFill>
                <a:latin typeface="+mn-lt"/>
                <a:ea typeface="DM Sans Medium" charset="0"/>
                <a:cs typeface="DM Sans Medium" charset="0"/>
              </a:defRPr>
            </a:lvl2pPr>
            <a:lvl3pPr marL="571477" indent="-190492" algn="l" defTabSz="914363" rtl="0" eaLnBrk="1" latinLnBrk="0" hangingPunct="1">
              <a:lnSpc>
                <a:spcPct val="110000"/>
              </a:lnSpc>
              <a:spcBef>
                <a:spcPts val="333"/>
              </a:spcBef>
              <a:spcAft>
                <a:spcPts val="0"/>
              </a:spcAft>
              <a:buFont typeface="Arial" panose="020B0604020202020204" pitchFamily="34" charset="0"/>
              <a:buChar char="•"/>
              <a:defRPr sz="1500" b="0" i="0" kern="1200">
                <a:solidFill>
                  <a:schemeClr val="tx1"/>
                </a:solidFill>
                <a:latin typeface="+mn-lt"/>
                <a:ea typeface="DM Sans Medium" charset="0"/>
                <a:cs typeface="DM Sans Medium" charset="0"/>
              </a:defRPr>
            </a:lvl3pPr>
            <a:lvl4pPr marL="761970" indent="-190492" algn="l" defTabSz="914363" rtl="0" eaLnBrk="1" latinLnBrk="0" hangingPunct="1">
              <a:lnSpc>
                <a:spcPct val="110000"/>
              </a:lnSpc>
              <a:spcBef>
                <a:spcPts val="250"/>
              </a:spcBef>
              <a:spcAft>
                <a:spcPts val="0"/>
              </a:spcAft>
              <a:buFont typeface=".AppleSystemUIFont" charset="-120"/>
              <a:buChar char="-"/>
              <a:defRPr sz="1333" b="0" i="0" kern="1200">
                <a:solidFill>
                  <a:schemeClr val="tx1"/>
                </a:solidFill>
                <a:latin typeface="+mn-lt"/>
                <a:ea typeface="DM Sans Medium" charset="0"/>
                <a:cs typeface="DM Sans Medium" charset="0"/>
              </a:defRPr>
            </a:lvl4pPr>
            <a:lvl5pPr marL="952462" indent="-190492" algn="l" defTabSz="914363" rtl="0" eaLnBrk="1" latinLnBrk="0" hangingPunct="1">
              <a:lnSpc>
                <a:spcPct val="110000"/>
              </a:lnSpc>
              <a:spcBef>
                <a:spcPts val="250"/>
              </a:spcBef>
              <a:spcAft>
                <a:spcPts val="0"/>
              </a:spcAft>
              <a:buFont typeface="Arial" panose="020B0604020202020204" pitchFamily="34" charset="0"/>
              <a:buChar char="•"/>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r>
              <a:rPr lang="en-US" sz="1800">
                <a:latin typeface="+mj-lt"/>
              </a:rPr>
              <a:t>Municipality of Anchorage</a:t>
            </a:r>
            <a:r>
              <a:rPr lang="en-US" sz="1800"/>
              <a:t> </a:t>
            </a:r>
            <a:r>
              <a:rPr lang="en-US" sz="1800" b="1">
                <a:effectLst/>
                <a:latin typeface="Calibri"/>
                <a:ea typeface="Calibri"/>
              </a:rPr>
              <a:t>– </a:t>
            </a:r>
            <a:r>
              <a:rPr lang="en-US" sz="3200" b="1" i="0">
                <a:solidFill>
                  <a:srgbClr val="F2DC79"/>
                </a:solidFill>
                <a:effectLst/>
                <a:latin typeface="Open Sans"/>
              </a:rPr>
              <a:t>17</a:t>
            </a:r>
            <a:endParaRPr lang="en-US" sz="3200" b="1">
              <a:solidFill>
                <a:srgbClr val="F2DC79"/>
              </a:solidFill>
              <a:latin typeface="Open Sans"/>
              <a:ea typeface="Calibri" panose="020F0502020204030204" pitchFamily="34" charset="0"/>
            </a:endParaRPr>
          </a:p>
          <a:p>
            <a:pPr marL="380365" lvl="1" indent="-189865">
              <a:spcBef>
                <a:spcPts val="0"/>
              </a:spcBef>
            </a:pPr>
            <a:r>
              <a:rPr lang="en-US" sz="1600" i="0">
                <a:effectLst/>
              </a:rPr>
              <a:t>Avalanche</a:t>
            </a:r>
            <a:r>
              <a:rPr lang="en-US" sz="1600">
                <a:effectLst/>
                <a:ea typeface="Calibri"/>
              </a:rPr>
              <a:t>– </a:t>
            </a:r>
            <a:r>
              <a:rPr lang="en-US" sz="1600" i="0">
                <a:effectLst/>
                <a:latin typeface="+mj-lt"/>
              </a:rPr>
              <a:t>37</a:t>
            </a:r>
            <a:endParaRPr lang="en-US" sz="1600">
              <a:effectLst/>
              <a:latin typeface="+mj-lt"/>
              <a:ea typeface="Calibri" panose="020F0502020204030204" pitchFamily="34" charset="0"/>
            </a:endParaRPr>
          </a:p>
          <a:p>
            <a:pPr marL="380365" lvl="1" indent="-189865">
              <a:spcBef>
                <a:spcPts val="0"/>
              </a:spcBef>
            </a:pPr>
            <a:r>
              <a:rPr lang="en-US" sz="1600"/>
              <a:t>Earthquake –</a:t>
            </a:r>
            <a:r>
              <a:rPr lang="en-US" sz="1600">
                <a:latin typeface="+mj-lt"/>
              </a:rPr>
              <a:t> 18</a:t>
            </a:r>
          </a:p>
          <a:p>
            <a:pPr marL="380365" lvl="1" indent="-189865">
              <a:spcBef>
                <a:spcPts val="0"/>
              </a:spcBef>
            </a:pPr>
            <a:r>
              <a:rPr lang="en-US" sz="1600"/>
              <a:t>Winter Weather – </a:t>
            </a:r>
            <a:r>
              <a:rPr lang="en-US" sz="1600">
                <a:latin typeface="+mj-lt"/>
              </a:rPr>
              <a:t>8</a:t>
            </a:r>
          </a:p>
          <a:p>
            <a:pPr marL="190500" lvl="1" indent="0">
              <a:spcBef>
                <a:spcPts val="0"/>
              </a:spcBef>
              <a:buNone/>
            </a:pPr>
            <a:r>
              <a:rPr lang="en-US" sz="1600">
                <a:solidFill>
                  <a:schemeClr val="accent5"/>
                </a:solidFill>
              </a:rPr>
              <a:t>* Higher risk than 89% of US counties</a:t>
            </a:r>
          </a:p>
          <a:p>
            <a:pPr marL="0" indent="0">
              <a:spcBef>
                <a:spcPts val="0"/>
              </a:spcBef>
              <a:buNone/>
            </a:pPr>
            <a:r>
              <a:rPr lang="en-US" sz="1800">
                <a:latin typeface="+mj-lt"/>
              </a:rPr>
              <a:t>Kenai Peninsula Borough </a:t>
            </a:r>
            <a:r>
              <a:rPr lang="en-US" sz="1800"/>
              <a:t>- </a:t>
            </a:r>
            <a:r>
              <a:rPr lang="en-US" sz="3200" b="1" i="0">
                <a:solidFill>
                  <a:srgbClr val="F2DC79"/>
                </a:solidFill>
                <a:effectLst/>
                <a:latin typeface="Open Sans"/>
              </a:rPr>
              <a:t>14</a:t>
            </a:r>
            <a:endParaRPr lang="en-US" sz="3200">
              <a:solidFill>
                <a:srgbClr val="F2DC79"/>
              </a:solidFill>
              <a:latin typeface="Open Sans"/>
            </a:endParaRPr>
          </a:p>
          <a:p>
            <a:pPr marL="380365" lvl="1" indent="-189865">
              <a:spcBef>
                <a:spcPts val="0"/>
              </a:spcBef>
            </a:pPr>
            <a:r>
              <a:rPr lang="en-US" sz="1600"/>
              <a:t>Avalanche– </a:t>
            </a:r>
            <a:r>
              <a:rPr lang="en-US" sz="1600">
                <a:latin typeface="+mj-lt"/>
              </a:rPr>
              <a:t>60</a:t>
            </a:r>
          </a:p>
          <a:p>
            <a:pPr marL="380365" lvl="1" indent="-189865">
              <a:spcBef>
                <a:spcPts val="0"/>
              </a:spcBef>
            </a:pPr>
            <a:r>
              <a:rPr lang="en-US" sz="1600"/>
              <a:t>Volcanic Activity – </a:t>
            </a:r>
            <a:r>
              <a:rPr lang="en-US" sz="1600">
                <a:latin typeface="+mj-lt"/>
              </a:rPr>
              <a:t>55</a:t>
            </a:r>
          </a:p>
          <a:p>
            <a:pPr marL="380365" lvl="1" indent="-189865">
              <a:spcBef>
                <a:spcPts val="0"/>
              </a:spcBef>
            </a:pPr>
            <a:r>
              <a:rPr lang="en-US" sz="1600"/>
              <a:t>Tsunami – </a:t>
            </a:r>
            <a:r>
              <a:rPr lang="en-US" sz="1600">
                <a:latin typeface="+mj-lt"/>
              </a:rPr>
              <a:t>18</a:t>
            </a:r>
          </a:p>
          <a:p>
            <a:pPr marL="190500" lvl="1" indent="0">
              <a:spcBef>
                <a:spcPts val="0"/>
              </a:spcBef>
              <a:buNone/>
            </a:pPr>
            <a:r>
              <a:rPr lang="en-US" sz="1600">
                <a:solidFill>
                  <a:schemeClr val="accent5"/>
                </a:solidFill>
                <a:ea typeface="+mn-lt"/>
                <a:cs typeface="+mn-lt"/>
              </a:rPr>
              <a:t>* Higher risk than 81% of US counties</a:t>
            </a:r>
            <a:endParaRPr lang="en-US" sz="1600">
              <a:solidFill>
                <a:schemeClr val="accent5"/>
              </a:solidFill>
            </a:endParaRPr>
          </a:p>
          <a:p>
            <a:pPr marL="0" marR="0" indent="0">
              <a:spcBef>
                <a:spcPts val="0"/>
              </a:spcBef>
              <a:spcAft>
                <a:spcPts val="0"/>
              </a:spcAft>
              <a:buNone/>
            </a:pPr>
            <a:r>
              <a:rPr lang="en-US" sz="1800">
                <a:latin typeface="+mj-lt"/>
              </a:rPr>
              <a:t>Matanuska-Susitna Borough </a:t>
            </a:r>
            <a:r>
              <a:rPr lang="en-US" sz="1800"/>
              <a:t>- </a:t>
            </a:r>
            <a:r>
              <a:rPr lang="en-US" sz="3200" b="1">
                <a:solidFill>
                  <a:srgbClr val="6FACD0"/>
                </a:solidFill>
                <a:latin typeface="Open Sans"/>
              </a:rPr>
              <a:t>10</a:t>
            </a:r>
            <a:endParaRPr lang="en-US" sz="3200" b="1" i="0">
              <a:solidFill>
                <a:srgbClr val="6FACD0"/>
              </a:solidFill>
              <a:effectLst/>
              <a:latin typeface="Open Sans"/>
            </a:endParaRPr>
          </a:p>
          <a:p>
            <a:pPr marL="380365" lvl="1" indent="-189865">
              <a:spcBef>
                <a:spcPts val="0"/>
              </a:spcBef>
            </a:pPr>
            <a:r>
              <a:rPr lang="en-US" sz="1600"/>
              <a:t>Avalanche– </a:t>
            </a:r>
            <a:r>
              <a:rPr lang="en-US" sz="1600">
                <a:latin typeface="+mj-lt"/>
              </a:rPr>
              <a:t>38</a:t>
            </a:r>
          </a:p>
          <a:p>
            <a:pPr marL="380365" lvl="1" indent="-189865">
              <a:spcBef>
                <a:spcPts val="0"/>
              </a:spcBef>
            </a:pPr>
            <a:r>
              <a:rPr lang="en-US" sz="1600"/>
              <a:t>Earthquake – </a:t>
            </a:r>
            <a:r>
              <a:rPr lang="en-US" sz="1600">
                <a:latin typeface="+mj-lt"/>
              </a:rPr>
              <a:t>10</a:t>
            </a:r>
          </a:p>
          <a:p>
            <a:pPr marL="380365" lvl="1" indent="-189865">
              <a:spcBef>
                <a:spcPts val="0"/>
              </a:spcBef>
            </a:pPr>
            <a:r>
              <a:rPr lang="en-US" sz="1600"/>
              <a:t>Riverine Flooding – </a:t>
            </a:r>
            <a:r>
              <a:rPr lang="en-US" sz="1600">
                <a:latin typeface="+mj-lt"/>
              </a:rPr>
              <a:t>4</a:t>
            </a:r>
          </a:p>
          <a:p>
            <a:pPr marL="190500" lvl="1" indent="0">
              <a:spcBef>
                <a:spcPts val="0"/>
              </a:spcBef>
              <a:buNone/>
            </a:pPr>
            <a:r>
              <a:rPr lang="en-US" sz="1600">
                <a:solidFill>
                  <a:schemeClr val="accent5"/>
                </a:solidFill>
                <a:ea typeface="+mn-lt"/>
                <a:cs typeface="+mn-lt"/>
              </a:rPr>
              <a:t>* Higher risk than 54% of US counties</a:t>
            </a:r>
            <a:endParaRPr lang="en-US" sz="1600">
              <a:solidFill>
                <a:schemeClr val="accent5"/>
              </a:solidFill>
              <a:effectLst/>
              <a:latin typeface="DM Sans Bold"/>
              <a:ea typeface="Calibri" panose="020F0502020204030204" pitchFamily="34" charset="0"/>
            </a:endParaRPr>
          </a:p>
          <a:p>
            <a:pPr marL="0" indent="0" algn="r">
              <a:spcBef>
                <a:spcPts val="0"/>
              </a:spcBef>
              <a:buNone/>
            </a:pPr>
            <a:endParaRPr lang="en-US" sz="1800">
              <a:latin typeface="Calibri" panose="020F0502020204030204" pitchFamily="34" charset="0"/>
            </a:endParaRPr>
          </a:p>
          <a:p>
            <a:pPr marL="189865" indent="-189865"/>
            <a:endParaRPr lang="en-US"/>
          </a:p>
        </p:txBody>
      </p:sp>
      <p:pic>
        <p:nvPicPr>
          <p:cNvPr id="4" name="Picture 3">
            <a:extLst>
              <a:ext uri="{FF2B5EF4-FFF2-40B4-BE49-F238E27FC236}">
                <a16:creationId xmlns:a16="http://schemas.microsoft.com/office/drawing/2014/main" id="{2953E2EC-C421-4A72-43DA-6A4CE7B82347}"/>
              </a:ext>
            </a:extLst>
          </p:cNvPr>
          <p:cNvPicPr>
            <a:picLocks noChangeAspect="1"/>
          </p:cNvPicPr>
          <p:nvPr/>
        </p:nvPicPr>
        <p:blipFill>
          <a:blip r:embed="rId4"/>
          <a:stretch>
            <a:fillRect/>
          </a:stretch>
        </p:blipFill>
        <p:spPr>
          <a:xfrm>
            <a:off x="5080000" y="249077"/>
            <a:ext cx="7112000" cy="6096000"/>
          </a:xfrm>
          <a:prstGeom prst="rect">
            <a:avLst/>
          </a:prstGeom>
        </p:spPr>
      </p:pic>
    </p:spTree>
    <p:extLst>
      <p:ext uri="{BB962C8B-B14F-4D97-AF65-F5344CB8AC3E}">
        <p14:creationId xmlns:p14="http://schemas.microsoft.com/office/powerpoint/2010/main" val="398377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1"/>
            <a:ext cx="10933545" cy="762000"/>
          </a:xfrm>
        </p:spPr>
        <p:txBody>
          <a:bodyPr/>
          <a:lstStyle/>
          <a:p>
            <a:r>
              <a:rPr lang="en-US">
                <a:latin typeface="DM Sans"/>
              </a:rPr>
              <a:t> Mitigation Needs Identified in Hazard Analysis with Example Activities</a:t>
            </a:r>
            <a:endParaRPr lang="en-US"/>
          </a:p>
        </p:txBody>
      </p:sp>
      <p:sp>
        <p:nvSpPr>
          <p:cNvPr id="3" name="Slide Number Placeholder 2"/>
          <p:cNvSpPr>
            <a:spLocks noGrp="1"/>
          </p:cNvSpPr>
          <p:nvPr>
            <p:ph type="sldNum" sz="quarter" idx="12"/>
          </p:nvPr>
        </p:nvSpPr>
        <p:spPr/>
        <p:txBody>
          <a:bodyPr/>
          <a:lstStyle/>
          <a:p>
            <a:fld id="{F384092C-9B9C-9748-AC6A-F06C9D03AD52}" type="slidenum">
              <a:rPr lang="en-US" smtClean="0"/>
              <a:t>17</a:t>
            </a:fld>
            <a:endParaRPr lang="en-US"/>
          </a:p>
        </p:txBody>
      </p:sp>
      <p:sp>
        <p:nvSpPr>
          <p:cNvPr id="8" name="Text Placeholder 7"/>
          <p:cNvSpPr>
            <a:spLocks noGrp="1"/>
          </p:cNvSpPr>
          <p:nvPr>
            <p:ph type="body" sz="quarter" idx="25"/>
          </p:nvPr>
        </p:nvSpPr>
        <p:spPr>
          <a:xfrm>
            <a:off x="1178511" y="2069786"/>
            <a:ext cx="2881086" cy="1293825"/>
          </a:xfrm>
        </p:spPr>
        <p:txBody>
          <a:bodyPr vert="horz" lIns="0" tIns="45720" rIns="0" bIns="45720" rtlCol="0" anchor="t">
            <a:noAutofit/>
          </a:bodyPr>
          <a:lstStyle/>
          <a:p>
            <a:pPr marL="189865" indent="-189865">
              <a:spcBef>
                <a:spcPts val="1000"/>
              </a:spcBef>
              <a:buFont typeface="Arial" panose="020B0604020202020204" pitchFamily="34" charset="0"/>
              <a:buChar char="•"/>
              <a:defRPr/>
            </a:pPr>
            <a:r>
              <a:rPr lang="en-US" sz="1100">
                <a:latin typeface="DM Sans Medium"/>
              </a:rPr>
              <a:t>Implement</a:t>
            </a:r>
            <a:r>
              <a:rPr lang="en-US" sz="1100">
                <a:solidFill>
                  <a:schemeClr val="accent5"/>
                </a:solidFill>
                <a:latin typeface="DM Sans Medium"/>
              </a:rPr>
              <a:t> new zoning laws </a:t>
            </a:r>
            <a:r>
              <a:rPr lang="en-US" sz="1100">
                <a:latin typeface="DM Sans Medium"/>
              </a:rPr>
              <a:t>&amp; adopt </a:t>
            </a:r>
            <a:r>
              <a:rPr lang="en-US" sz="1100">
                <a:solidFill>
                  <a:schemeClr val="accent5"/>
                </a:solidFill>
                <a:latin typeface="DM Sans Medium"/>
              </a:rPr>
              <a:t>higher planning standards</a:t>
            </a:r>
            <a:endParaRPr lang="en-US">
              <a:solidFill>
                <a:schemeClr val="accent5"/>
              </a:solidFill>
            </a:endParaRPr>
          </a:p>
          <a:p>
            <a:pPr marL="189865" indent="-189865">
              <a:spcBef>
                <a:spcPts val="1000"/>
              </a:spcBef>
              <a:buFont typeface="Arial" panose="020B0604020202020204" pitchFamily="34" charset="0"/>
              <a:buChar char="•"/>
              <a:defRPr/>
            </a:pPr>
            <a:r>
              <a:rPr lang="en-US" sz="1100">
                <a:solidFill>
                  <a:srgbClr val="000000"/>
                </a:solidFill>
                <a:latin typeface="DM Sans Medium"/>
              </a:rPr>
              <a:t>Have local communities adopt most recent </a:t>
            </a:r>
            <a:r>
              <a:rPr lang="en-US" sz="1100">
                <a:solidFill>
                  <a:schemeClr val="accent5"/>
                </a:solidFill>
                <a:latin typeface="DM Sans Medium"/>
              </a:rPr>
              <a:t>International Building Code (IBC) </a:t>
            </a:r>
            <a:r>
              <a:rPr lang="en-US" sz="1100">
                <a:solidFill>
                  <a:srgbClr val="000000"/>
                </a:solidFill>
                <a:latin typeface="DM Sans Medium"/>
              </a:rPr>
              <a:t>standards for future construction</a:t>
            </a:r>
          </a:p>
        </p:txBody>
      </p:sp>
      <p:sp>
        <p:nvSpPr>
          <p:cNvPr id="9" name="Text Placeholder 8"/>
          <p:cNvSpPr>
            <a:spLocks noGrp="1"/>
          </p:cNvSpPr>
          <p:nvPr>
            <p:ph type="body" sz="quarter" idx="26"/>
          </p:nvPr>
        </p:nvSpPr>
        <p:spPr>
          <a:xfrm>
            <a:off x="1178510" y="1277183"/>
            <a:ext cx="2867823" cy="792604"/>
          </a:xfrm>
        </p:spPr>
        <p:txBody>
          <a:bodyPr/>
          <a:lstStyle/>
          <a:p>
            <a:r>
              <a:rPr lang="en-US"/>
              <a:t>Planning &amp; Building Codes</a:t>
            </a:r>
          </a:p>
        </p:txBody>
      </p:sp>
      <p:sp>
        <p:nvSpPr>
          <p:cNvPr id="14" name="Text Placeholder 13"/>
          <p:cNvSpPr>
            <a:spLocks noGrp="1"/>
          </p:cNvSpPr>
          <p:nvPr>
            <p:ph type="body" sz="quarter" idx="31"/>
          </p:nvPr>
        </p:nvSpPr>
        <p:spPr>
          <a:xfrm>
            <a:off x="2477331" y="4291007"/>
            <a:ext cx="2881086" cy="1293825"/>
          </a:xfrm>
        </p:spPr>
        <p:txBody>
          <a:bodyPr vert="horz" lIns="0" tIns="45720" rIns="0" bIns="45720" rtlCol="0" anchor="t">
            <a:noAutofit/>
          </a:bodyPr>
          <a:lstStyle/>
          <a:p>
            <a:pPr marL="189865" marR="0" lvl="0" indent="-189865" algn="l" defTabSz="914363"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DM Sans Medium"/>
              </a:rPr>
              <a:t>Support vulnerable communities to participate in </a:t>
            </a:r>
            <a:r>
              <a:rPr kumimoji="0" lang="en-US" sz="1100" i="0" u="none" strike="noStrike" kern="1200" cap="none" spc="0" normalizeH="0" baseline="0" noProof="0">
                <a:ln>
                  <a:noFill/>
                </a:ln>
                <a:solidFill>
                  <a:srgbClr val="0785F2"/>
                </a:solidFill>
                <a:effectLst/>
                <a:uLnTx/>
                <a:uFillTx/>
                <a:latin typeface="DM Sans Medium"/>
              </a:rPr>
              <a:t>NOAA Tsunami Readiness Program</a:t>
            </a:r>
            <a:endParaRPr lang="en-US"/>
          </a:p>
          <a:p>
            <a:pPr marL="189865" marR="0" lvl="0" indent="-189865" algn="l" defTabSz="914363"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DM Sans Medium"/>
              </a:rPr>
              <a:t>Provide </a:t>
            </a:r>
            <a:r>
              <a:rPr kumimoji="0" lang="en-US" sz="1100" b="0" i="0" u="none" strike="noStrike" kern="1200" cap="none" spc="0" normalizeH="0" baseline="0" noProof="0">
                <a:ln>
                  <a:noFill/>
                </a:ln>
                <a:solidFill>
                  <a:schemeClr val="accent5"/>
                </a:solidFill>
                <a:effectLst/>
                <a:uLnTx/>
                <a:uFillTx/>
                <a:latin typeface="DM Sans Medium"/>
              </a:rPr>
              <a:t>capacity </a:t>
            </a:r>
            <a:r>
              <a:rPr kumimoji="0" lang="en-US" sz="1100" b="0" i="0" u="none" strike="noStrike" kern="1200" cap="none" spc="0" normalizeH="0" baseline="0" noProof="0">
                <a:ln>
                  <a:noFill/>
                </a:ln>
                <a:solidFill>
                  <a:srgbClr val="000000"/>
                </a:solidFill>
                <a:effectLst/>
                <a:uLnTx/>
                <a:uFillTx/>
                <a:latin typeface="DM Sans Medium"/>
              </a:rPr>
              <a:t>for local communities to conduct analyses for </a:t>
            </a:r>
            <a:r>
              <a:rPr kumimoji="0" lang="en-US" sz="1100" b="0" i="0" u="none" strike="noStrike" kern="1200" cap="none" spc="0" normalizeH="0" baseline="0" noProof="0">
                <a:ln>
                  <a:noFill/>
                </a:ln>
                <a:solidFill>
                  <a:schemeClr val="accent5"/>
                </a:solidFill>
                <a:effectLst/>
                <a:uLnTx/>
                <a:uFillTx/>
                <a:latin typeface="DM Sans Medium"/>
              </a:rPr>
              <a:t>certification processes and local planning efforts</a:t>
            </a:r>
            <a:endParaRPr lang="en-US" sz="1100" b="0" i="0" u="none" strike="noStrike" kern="1200" cap="none" spc="0" normalizeH="0" baseline="0" noProof="0">
              <a:ln>
                <a:noFill/>
              </a:ln>
              <a:solidFill>
                <a:schemeClr val="accent5"/>
              </a:solidFill>
              <a:effectLst/>
              <a:uLnTx/>
              <a:uFillTx/>
              <a:latin typeface="DM Sans Medium"/>
            </a:endParaRPr>
          </a:p>
        </p:txBody>
      </p:sp>
      <p:sp>
        <p:nvSpPr>
          <p:cNvPr id="15" name="Text Placeholder 14"/>
          <p:cNvSpPr>
            <a:spLocks noGrp="1"/>
          </p:cNvSpPr>
          <p:nvPr>
            <p:ph type="body" sz="quarter" idx="32"/>
          </p:nvPr>
        </p:nvSpPr>
        <p:spPr>
          <a:xfrm>
            <a:off x="3077329" y="3428910"/>
            <a:ext cx="2867823" cy="792604"/>
          </a:xfrm>
        </p:spPr>
        <p:txBody>
          <a:bodyPr/>
          <a:lstStyle/>
          <a:p>
            <a:r>
              <a:rPr lang="en-US"/>
              <a:t>Capacity Building</a:t>
            </a:r>
          </a:p>
        </p:txBody>
      </p:sp>
      <p:sp>
        <p:nvSpPr>
          <p:cNvPr id="30" name="Text Placeholder 7">
            <a:extLst>
              <a:ext uri="{FF2B5EF4-FFF2-40B4-BE49-F238E27FC236}">
                <a16:creationId xmlns:a16="http://schemas.microsoft.com/office/drawing/2014/main" id="{AAFD7272-3449-ABD2-55EF-E46CC3744286}"/>
              </a:ext>
            </a:extLst>
          </p:cNvPr>
          <p:cNvSpPr txBox="1">
            <a:spLocks/>
          </p:cNvSpPr>
          <p:nvPr/>
        </p:nvSpPr>
        <p:spPr>
          <a:xfrm>
            <a:off x="7582636" y="1810184"/>
            <a:ext cx="2881086" cy="1293825"/>
          </a:xfrm>
          <a:prstGeom prst="rect">
            <a:avLst/>
          </a:prstGeom>
        </p:spPr>
        <p:txBody>
          <a:bodyPr vert="horz" lIns="0" tIns="45720" rIns="0" bIns="45720" rtlCol="0">
            <a:noAutofit/>
          </a:bodyPr>
          <a:lstStyle>
            <a:lvl1pPr marL="0" indent="0" algn="l" defTabSz="914363" rtl="0" eaLnBrk="1" latinLnBrk="0" hangingPunct="1">
              <a:lnSpc>
                <a:spcPct val="110000"/>
              </a:lnSpc>
              <a:spcBef>
                <a:spcPts val="500"/>
              </a:spcBef>
              <a:spcAft>
                <a:spcPts val="0"/>
              </a:spcAft>
              <a:buFont typeface="Arial" panose="020B0604020202020204" pitchFamily="34" charset="0"/>
              <a:buNone/>
              <a:defRPr sz="1167" b="0" i="0" kern="1200">
                <a:solidFill>
                  <a:schemeClr val="tx1"/>
                </a:solidFill>
                <a:latin typeface="+mn-lt"/>
                <a:ea typeface="DM Sans Medium" charset="0"/>
                <a:cs typeface="DM Sans Medium" charset="0"/>
              </a:defRPr>
            </a:lvl1pPr>
            <a:lvl2pPr marL="190492" indent="0" algn="l" defTabSz="914363" rtl="0" eaLnBrk="1" latinLnBrk="0" hangingPunct="1">
              <a:lnSpc>
                <a:spcPct val="110000"/>
              </a:lnSpc>
              <a:spcBef>
                <a:spcPts val="333"/>
              </a:spcBef>
              <a:spcAft>
                <a:spcPts val="0"/>
              </a:spcAft>
              <a:buFont typeface=".AppleSystemUIFont" charset="-120"/>
              <a:buNone/>
              <a:defRPr sz="1500" b="0" i="0" kern="1200">
                <a:solidFill>
                  <a:schemeClr val="tx1"/>
                </a:solidFill>
                <a:latin typeface="+mn-lt"/>
                <a:ea typeface="DM Sans Medium" charset="0"/>
                <a:cs typeface="DM Sans Medium" charset="0"/>
              </a:defRPr>
            </a:lvl2pPr>
            <a:lvl3pPr marL="380985" indent="0" algn="l" defTabSz="914363" rtl="0" eaLnBrk="1" latinLnBrk="0" hangingPunct="1">
              <a:lnSpc>
                <a:spcPct val="110000"/>
              </a:lnSpc>
              <a:spcBef>
                <a:spcPts val="333"/>
              </a:spcBef>
              <a:spcAft>
                <a:spcPts val="0"/>
              </a:spcAft>
              <a:buFont typeface="Arial" panose="020B0604020202020204" pitchFamily="34" charset="0"/>
              <a:buNone/>
              <a:defRPr sz="1500" b="0" i="0" kern="1200">
                <a:solidFill>
                  <a:schemeClr val="tx1"/>
                </a:solidFill>
                <a:latin typeface="+mn-lt"/>
                <a:ea typeface="DM Sans Medium" charset="0"/>
                <a:cs typeface="DM Sans Medium" charset="0"/>
              </a:defRPr>
            </a:lvl3pPr>
            <a:lvl4pPr marL="571477" indent="0" algn="l" defTabSz="914363" rtl="0" eaLnBrk="1" latinLnBrk="0" hangingPunct="1">
              <a:lnSpc>
                <a:spcPct val="110000"/>
              </a:lnSpc>
              <a:spcBef>
                <a:spcPts val="250"/>
              </a:spcBef>
              <a:spcAft>
                <a:spcPts val="0"/>
              </a:spcAft>
              <a:buFont typeface=".AppleSystemUIFont" charset="-120"/>
              <a:buNone/>
              <a:defRPr sz="1333" b="0" i="0" kern="1200">
                <a:solidFill>
                  <a:schemeClr val="tx1"/>
                </a:solidFill>
                <a:latin typeface="+mn-lt"/>
                <a:ea typeface="DM Sans Medium" charset="0"/>
                <a:cs typeface="DM Sans Medium" charset="0"/>
              </a:defRPr>
            </a:lvl4pPr>
            <a:lvl5pPr marL="761970" indent="0" algn="l" defTabSz="914363" rtl="0" eaLnBrk="1" latinLnBrk="0" hangingPunct="1">
              <a:lnSpc>
                <a:spcPct val="110000"/>
              </a:lnSpc>
              <a:spcBef>
                <a:spcPts val="250"/>
              </a:spcBef>
              <a:spcAft>
                <a:spcPts val="0"/>
              </a:spcAft>
              <a:buFont typeface="Arial" panose="020B0604020202020204" pitchFamily="34" charset="0"/>
              <a:buNone/>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492" indent="-190492">
              <a:spcBef>
                <a:spcPts val="1000"/>
              </a:spcBef>
              <a:buFont typeface="Arial" panose="020B0604020202020204" pitchFamily="34" charset="0"/>
              <a:buChar char="•"/>
              <a:defRPr/>
            </a:pPr>
            <a:r>
              <a:rPr lang="en-US" sz="1100">
                <a:solidFill>
                  <a:srgbClr val="000000"/>
                </a:solidFill>
                <a:latin typeface="DM Sans Medium"/>
              </a:rPr>
              <a:t>Improve </a:t>
            </a:r>
            <a:r>
              <a:rPr lang="en-US" sz="1100">
                <a:solidFill>
                  <a:schemeClr val="accent5"/>
                </a:solidFill>
                <a:latin typeface="DM Sans Medium"/>
              </a:rPr>
              <a:t>tsunami alert system </a:t>
            </a:r>
            <a:r>
              <a:rPr lang="en-US" sz="1100">
                <a:solidFill>
                  <a:srgbClr val="000000"/>
                </a:solidFill>
                <a:latin typeface="DM Sans Medium"/>
              </a:rPr>
              <a:t>(timeliness and maintenance)</a:t>
            </a:r>
          </a:p>
          <a:p>
            <a:endParaRPr lang="en-US"/>
          </a:p>
        </p:txBody>
      </p:sp>
      <p:sp>
        <p:nvSpPr>
          <p:cNvPr id="31" name="Text Placeholder 8">
            <a:extLst>
              <a:ext uri="{FF2B5EF4-FFF2-40B4-BE49-F238E27FC236}">
                <a16:creationId xmlns:a16="http://schemas.microsoft.com/office/drawing/2014/main" id="{AFE5E12C-67C6-A267-1957-B60E0D0E0606}"/>
              </a:ext>
            </a:extLst>
          </p:cNvPr>
          <p:cNvSpPr txBox="1">
            <a:spLocks/>
          </p:cNvSpPr>
          <p:nvPr/>
        </p:nvSpPr>
        <p:spPr>
          <a:xfrm>
            <a:off x="7671200" y="1276148"/>
            <a:ext cx="2867823" cy="792604"/>
          </a:xfrm>
          <a:prstGeom prst="rect">
            <a:avLst/>
          </a:prstGeom>
        </p:spPr>
        <p:txBody>
          <a:bodyPr vert="horz" lIns="0" tIns="45720" rIns="0" bIns="45720" rtlCol="0" anchor="b">
            <a:noAutofit/>
          </a:bodyPr>
          <a:lstStyle>
            <a:lvl1pPr marL="0" indent="0" algn="l" defTabSz="914363" rtl="0" eaLnBrk="1" latinLnBrk="0" hangingPunct="1">
              <a:lnSpc>
                <a:spcPct val="90000"/>
              </a:lnSpc>
              <a:spcBef>
                <a:spcPts val="0"/>
              </a:spcBef>
              <a:spcAft>
                <a:spcPts val="0"/>
              </a:spcAft>
              <a:buFont typeface="Arial" panose="020B0604020202020204" pitchFamily="34" charset="0"/>
              <a:buNone/>
              <a:defRPr sz="2667" b="1" i="0" kern="1200">
                <a:solidFill>
                  <a:srgbClr val="0785F2"/>
                </a:solidFill>
                <a:latin typeface="DM Sans" charset="0"/>
                <a:ea typeface="DM Sans" charset="0"/>
                <a:cs typeface="DM Sans" charset="0"/>
              </a:defRPr>
            </a:lvl1pPr>
            <a:lvl2pPr marL="190492" indent="0" algn="l" defTabSz="914363" rtl="0" eaLnBrk="1" latinLnBrk="0" hangingPunct="1">
              <a:lnSpc>
                <a:spcPct val="110000"/>
              </a:lnSpc>
              <a:spcBef>
                <a:spcPts val="333"/>
              </a:spcBef>
              <a:spcAft>
                <a:spcPts val="0"/>
              </a:spcAft>
              <a:buFont typeface=".AppleSystemUIFont" charset="-120"/>
              <a:buNone/>
              <a:defRPr sz="1500" b="0" i="0" kern="1200">
                <a:solidFill>
                  <a:schemeClr val="tx1"/>
                </a:solidFill>
                <a:latin typeface="+mn-lt"/>
                <a:ea typeface="DM Sans Medium" charset="0"/>
                <a:cs typeface="DM Sans Medium" charset="0"/>
              </a:defRPr>
            </a:lvl2pPr>
            <a:lvl3pPr marL="380985" indent="0" algn="l" defTabSz="914363" rtl="0" eaLnBrk="1" latinLnBrk="0" hangingPunct="1">
              <a:lnSpc>
                <a:spcPct val="110000"/>
              </a:lnSpc>
              <a:spcBef>
                <a:spcPts val="333"/>
              </a:spcBef>
              <a:spcAft>
                <a:spcPts val="0"/>
              </a:spcAft>
              <a:buFont typeface="Arial" panose="020B0604020202020204" pitchFamily="34" charset="0"/>
              <a:buNone/>
              <a:defRPr sz="1500" b="0" i="0" kern="1200">
                <a:solidFill>
                  <a:schemeClr val="tx1"/>
                </a:solidFill>
                <a:latin typeface="+mn-lt"/>
                <a:ea typeface="DM Sans Medium" charset="0"/>
                <a:cs typeface="DM Sans Medium" charset="0"/>
              </a:defRPr>
            </a:lvl3pPr>
            <a:lvl4pPr marL="571477" indent="0" algn="l" defTabSz="914363" rtl="0" eaLnBrk="1" latinLnBrk="0" hangingPunct="1">
              <a:lnSpc>
                <a:spcPct val="110000"/>
              </a:lnSpc>
              <a:spcBef>
                <a:spcPts val="250"/>
              </a:spcBef>
              <a:spcAft>
                <a:spcPts val="0"/>
              </a:spcAft>
              <a:buFont typeface=".AppleSystemUIFont" charset="-120"/>
              <a:buNone/>
              <a:defRPr sz="1333" b="0" i="0" kern="1200">
                <a:solidFill>
                  <a:schemeClr val="tx1"/>
                </a:solidFill>
                <a:latin typeface="+mn-lt"/>
                <a:ea typeface="DM Sans Medium" charset="0"/>
                <a:cs typeface="DM Sans Medium" charset="0"/>
              </a:defRPr>
            </a:lvl4pPr>
            <a:lvl5pPr marL="761970" indent="0" algn="l" defTabSz="914363" rtl="0" eaLnBrk="1" latinLnBrk="0" hangingPunct="1">
              <a:lnSpc>
                <a:spcPct val="110000"/>
              </a:lnSpc>
              <a:spcBef>
                <a:spcPts val="250"/>
              </a:spcBef>
              <a:spcAft>
                <a:spcPts val="0"/>
              </a:spcAft>
              <a:buFont typeface="Arial" panose="020B0604020202020204" pitchFamily="34" charset="0"/>
              <a:buNone/>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50">
                <a:latin typeface="DM Sans"/>
              </a:rPr>
              <a:t>Alert Systems</a:t>
            </a:r>
          </a:p>
          <a:p>
            <a:endParaRPr lang="en-US" sz="2650"/>
          </a:p>
        </p:txBody>
      </p:sp>
      <p:sp>
        <p:nvSpPr>
          <p:cNvPr id="32" name="Text Placeholder 13">
            <a:extLst>
              <a:ext uri="{FF2B5EF4-FFF2-40B4-BE49-F238E27FC236}">
                <a16:creationId xmlns:a16="http://schemas.microsoft.com/office/drawing/2014/main" id="{A3EECE07-6D0E-6AB3-13D1-13E77D12776E}"/>
              </a:ext>
            </a:extLst>
          </p:cNvPr>
          <p:cNvSpPr txBox="1">
            <a:spLocks/>
          </p:cNvSpPr>
          <p:nvPr/>
        </p:nvSpPr>
        <p:spPr>
          <a:xfrm>
            <a:off x="6754709" y="4381762"/>
            <a:ext cx="2881086" cy="1293825"/>
          </a:xfrm>
          <a:prstGeom prst="rect">
            <a:avLst/>
          </a:prstGeom>
        </p:spPr>
        <p:txBody>
          <a:bodyPr vert="horz" lIns="0" tIns="45720" rIns="0" bIns="45720" rtlCol="0" anchor="t">
            <a:noAutofit/>
          </a:bodyPr>
          <a:lstStyle>
            <a:lvl1pPr marL="0" indent="0" algn="l" defTabSz="914363" rtl="0" eaLnBrk="1" latinLnBrk="0" hangingPunct="1">
              <a:lnSpc>
                <a:spcPct val="110000"/>
              </a:lnSpc>
              <a:spcBef>
                <a:spcPts val="500"/>
              </a:spcBef>
              <a:spcAft>
                <a:spcPts val="0"/>
              </a:spcAft>
              <a:buFont typeface="Arial" panose="020B0604020202020204" pitchFamily="34" charset="0"/>
              <a:buNone/>
              <a:defRPr sz="1167" b="0" i="0" kern="1200">
                <a:solidFill>
                  <a:schemeClr val="tx1"/>
                </a:solidFill>
                <a:latin typeface="+mn-lt"/>
                <a:ea typeface="DM Sans Medium" charset="0"/>
                <a:cs typeface="DM Sans Medium" charset="0"/>
              </a:defRPr>
            </a:lvl1pPr>
            <a:lvl2pPr marL="190492" indent="0" algn="l" defTabSz="914363" rtl="0" eaLnBrk="1" latinLnBrk="0" hangingPunct="1">
              <a:lnSpc>
                <a:spcPct val="110000"/>
              </a:lnSpc>
              <a:spcBef>
                <a:spcPts val="333"/>
              </a:spcBef>
              <a:spcAft>
                <a:spcPts val="0"/>
              </a:spcAft>
              <a:buFont typeface=".AppleSystemUIFont" charset="-120"/>
              <a:buNone/>
              <a:defRPr sz="1500" b="0" i="0" kern="1200">
                <a:solidFill>
                  <a:schemeClr val="tx1"/>
                </a:solidFill>
                <a:latin typeface="+mn-lt"/>
                <a:ea typeface="DM Sans Medium" charset="0"/>
                <a:cs typeface="DM Sans Medium" charset="0"/>
              </a:defRPr>
            </a:lvl2pPr>
            <a:lvl3pPr marL="380985" indent="0" algn="l" defTabSz="914363" rtl="0" eaLnBrk="1" latinLnBrk="0" hangingPunct="1">
              <a:lnSpc>
                <a:spcPct val="110000"/>
              </a:lnSpc>
              <a:spcBef>
                <a:spcPts val="333"/>
              </a:spcBef>
              <a:spcAft>
                <a:spcPts val="0"/>
              </a:spcAft>
              <a:buFont typeface="Arial" panose="020B0604020202020204" pitchFamily="34" charset="0"/>
              <a:buNone/>
              <a:defRPr sz="1500" b="0" i="0" kern="1200">
                <a:solidFill>
                  <a:schemeClr val="tx1"/>
                </a:solidFill>
                <a:latin typeface="+mn-lt"/>
                <a:ea typeface="DM Sans Medium" charset="0"/>
                <a:cs typeface="DM Sans Medium" charset="0"/>
              </a:defRPr>
            </a:lvl3pPr>
            <a:lvl4pPr marL="571477" indent="0" algn="l" defTabSz="914363" rtl="0" eaLnBrk="1" latinLnBrk="0" hangingPunct="1">
              <a:lnSpc>
                <a:spcPct val="110000"/>
              </a:lnSpc>
              <a:spcBef>
                <a:spcPts val="250"/>
              </a:spcBef>
              <a:spcAft>
                <a:spcPts val="0"/>
              </a:spcAft>
              <a:buFont typeface=".AppleSystemUIFont" charset="-120"/>
              <a:buNone/>
              <a:defRPr sz="1333" b="0" i="0" kern="1200">
                <a:solidFill>
                  <a:schemeClr val="tx1"/>
                </a:solidFill>
                <a:latin typeface="+mn-lt"/>
                <a:ea typeface="DM Sans Medium" charset="0"/>
                <a:cs typeface="DM Sans Medium" charset="0"/>
              </a:defRPr>
            </a:lvl4pPr>
            <a:lvl5pPr marL="761970" indent="0" algn="l" defTabSz="914363" rtl="0" eaLnBrk="1" latinLnBrk="0" hangingPunct="1">
              <a:lnSpc>
                <a:spcPct val="110000"/>
              </a:lnSpc>
              <a:spcBef>
                <a:spcPts val="250"/>
              </a:spcBef>
              <a:spcAft>
                <a:spcPts val="0"/>
              </a:spcAft>
              <a:buFont typeface="Arial" panose="020B0604020202020204" pitchFamily="34" charset="0"/>
              <a:buNone/>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9865" indent="-189865">
              <a:spcBef>
                <a:spcPts val="1000"/>
              </a:spcBef>
              <a:buFont typeface="Arial" panose="020B0604020202020204" pitchFamily="34" charset="0"/>
              <a:buChar char="•"/>
              <a:defRPr/>
            </a:pPr>
            <a:r>
              <a:rPr kumimoji="0" lang="en-US" sz="1100" b="0" i="0" u="none" strike="noStrike" kern="1200" cap="none" spc="0" normalizeH="0" baseline="0" noProof="0">
                <a:ln>
                  <a:noFill/>
                </a:ln>
                <a:solidFill>
                  <a:schemeClr val="accent5"/>
                </a:solidFill>
                <a:effectLst/>
                <a:uLnTx/>
                <a:uFillTx/>
                <a:latin typeface="DM Sans Medium"/>
                <a:ea typeface="+mn-ea"/>
                <a:cs typeface="+mn-cs"/>
              </a:rPr>
              <a:t>Improve modeling capacity and data sharing agreements</a:t>
            </a:r>
            <a:endParaRPr lang="en-US" sz="1100" b="0" i="0" u="none" strike="noStrike" kern="1200" cap="none" spc="0" normalizeH="0" baseline="0" noProof="0">
              <a:ln>
                <a:noFill/>
              </a:ln>
              <a:solidFill>
                <a:schemeClr val="accent5"/>
              </a:solidFill>
              <a:effectLst/>
              <a:uLnTx/>
              <a:uFillTx/>
              <a:latin typeface="DM Sans Medium"/>
              <a:ea typeface="+mn-ea"/>
              <a:cs typeface="+mn-cs"/>
            </a:endParaRPr>
          </a:p>
          <a:p>
            <a:pPr marL="189865" indent="-189865">
              <a:spcBef>
                <a:spcPts val="1000"/>
              </a:spcBef>
              <a:buFont typeface="Arial" panose="020B0604020202020204" pitchFamily="34" charset="0"/>
              <a:buChar char="•"/>
              <a:defRPr/>
            </a:pPr>
            <a:r>
              <a:rPr lang="en-US" sz="1100">
                <a:solidFill>
                  <a:srgbClr val="000000"/>
                </a:solidFill>
                <a:latin typeface="DM Sans Medium"/>
              </a:rPr>
              <a:t>Perform </a:t>
            </a:r>
            <a:r>
              <a:rPr lang="en-US" sz="1100">
                <a:solidFill>
                  <a:schemeClr val="accent5"/>
                </a:solidFill>
                <a:latin typeface="DM Sans Medium"/>
              </a:rPr>
              <a:t>seismic and structural analysis</a:t>
            </a:r>
            <a:r>
              <a:rPr lang="en-US" sz="1100">
                <a:solidFill>
                  <a:srgbClr val="000000"/>
                </a:solidFill>
                <a:latin typeface="DM Sans Medium"/>
              </a:rPr>
              <a:t> for critical facilities</a:t>
            </a:r>
          </a:p>
          <a:p>
            <a:pPr marL="189865" indent="-189865">
              <a:spcBef>
                <a:spcPts val="1000"/>
              </a:spcBef>
              <a:buFont typeface="Arial" panose="020B0604020202020204" pitchFamily="34" charset="0"/>
              <a:buChar char="•"/>
              <a:defRPr/>
            </a:pPr>
            <a:r>
              <a:rPr lang="en-US" sz="1100">
                <a:latin typeface="DM Sans Medium"/>
              </a:rPr>
              <a:t>Conduct</a:t>
            </a:r>
            <a:r>
              <a:rPr lang="en-US" sz="1100">
                <a:solidFill>
                  <a:srgbClr val="000000"/>
                </a:solidFill>
                <a:latin typeface="DM Sans Medium"/>
              </a:rPr>
              <a:t> comprehensive </a:t>
            </a:r>
            <a:r>
              <a:rPr lang="en-US" sz="1100">
                <a:solidFill>
                  <a:schemeClr val="accent5"/>
                </a:solidFill>
                <a:latin typeface="DM Sans Medium"/>
              </a:rPr>
              <a:t>flood mapping</a:t>
            </a:r>
          </a:p>
          <a:p>
            <a:pPr>
              <a:spcBef>
                <a:spcPts val="1000"/>
              </a:spcBef>
              <a:defRPr/>
            </a:pPr>
            <a:endParaRPr lang="en-US" sz="1100">
              <a:solidFill>
                <a:srgbClr val="000000"/>
              </a:solidFill>
              <a:latin typeface="DM Sans Medium"/>
            </a:endParaRPr>
          </a:p>
        </p:txBody>
      </p:sp>
      <p:sp>
        <p:nvSpPr>
          <p:cNvPr id="33" name="Text Placeholder 14">
            <a:extLst>
              <a:ext uri="{FF2B5EF4-FFF2-40B4-BE49-F238E27FC236}">
                <a16:creationId xmlns:a16="http://schemas.microsoft.com/office/drawing/2014/main" id="{B99A2577-E448-C73D-9CFC-DBDCE6D3847C}"/>
              </a:ext>
            </a:extLst>
          </p:cNvPr>
          <p:cNvSpPr txBox="1">
            <a:spLocks/>
          </p:cNvSpPr>
          <p:nvPr/>
        </p:nvSpPr>
        <p:spPr>
          <a:xfrm>
            <a:off x="6912656" y="3428910"/>
            <a:ext cx="2867823" cy="792604"/>
          </a:xfrm>
          <a:prstGeom prst="rect">
            <a:avLst/>
          </a:prstGeom>
        </p:spPr>
        <p:txBody>
          <a:bodyPr vert="horz" lIns="0" tIns="45720" rIns="0" bIns="45720" rtlCol="0" anchor="b">
            <a:noAutofit/>
          </a:bodyPr>
          <a:lstStyle>
            <a:lvl1pPr marL="0" indent="0" algn="l" defTabSz="914363" rtl="0" eaLnBrk="1" latinLnBrk="0" hangingPunct="1">
              <a:lnSpc>
                <a:spcPct val="90000"/>
              </a:lnSpc>
              <a:spcBef>
                <a:spcPts val="0"/>
              </a:spcBef>
              <a:spcAft>
                <a:spcPts val="0"/>
              </a:spcAft>
              <a:buFont typeface="Arial" panose="020B0604020202020204" pitchFamily="34" charset="0"/>
              <a:buNone/>
              <a:defRPr sz="2667" b="1" i="0" kern="1200">
                <a:solidFill>
                  <a:srgbClr val="0785F2"/>
                </a:solidFill>
                <a:latin typeface="DM Sans" charset="0"/>
                <a:ea typeface="DM Sans" charset="0"/>
                <a:cs typeface="DM Sans" charset="0"/>
              </a:defRPr>
            </a:lvl1pPr>
            <a:lvl2pPr marL="190492" indent="0" algn="l" defTabSz="914363" rtl="0" eaLnBrk="1" latinLnBrk="0" hangingPunct="1">
              <a:lnSpc>
                <a:spcPct val="110000"/>
              </a:lnSpc>
              <a:spcBef>
                <a:spcPts val="333"/>
              </a:spcBef>
              <a:spcAft>
                <a:spcPts val="0"/>
              </a:spcAft>
              <a:buFont typeface=".AppleSystemUIFont" charset="-120"/>
              <a:buNone/>
              <a:defRPr sz="1500" b="0" i="0" kern="1200">
                <a:solidFill>
                  <a:schemeClr val="tx1"/>
                </a:solidFill>
                <a:latin typeface="+mn-lt"/>
                <a:ea typeface="DM Sans Medium" charset="0"/>
                <a:cs typeface="DM Sans Medium" charset="0"/>
              </a:defRPr>
            </a:lvl2pPr>
            <a:lvl3pPr marL="380985" indent="0" algn="l" defTabSz="914363" rtl="0" eaLnBrk="1" latinLnBrk="0" hangingPunct="1">
              <a:lnSpc>
                <a:spcPct val="110000"/>
              </a:lnSpc>
              <a:spcBef>
                <a:spcPts val="333"/>
              </a:spcBef>
              <a:spcAft>
                <a:spcPts val="0"/>
              </a:spcAft>
              <a:buFont typeface="Arial" panose="020B0604020202020204" pitchFamily="34" charset="0"/>
              <a:buNone/>
              <a:defRPr sz="1500" b="0" i="0" kern="1200">
                <a:solidFill>
                  <a:schemeClr val="tx1"/>
                </a:solidFill>
                <a:latin typeface="+mn-lt"/>
                <a:ea typeface="DM Sans Medium" charset="0"/>
                <a:cs typeface="DM Sans Medium" charset="0"/>
              </a:defRPr>
            </a:lvl3pPr>
            <a:lvl4pPr marL="571477" indent="0" algn="l" defTabSz="914363" rtl="0" eaLnBrk="1" latinLnBrk="0" hangingPunct="1">
              <a:lnSpc>
                <a:spcPct val="110000"/>
              </a:lnSpc>
              <a:spcBef>
                <a:spcPts val="250"/>
              </a:spcBef>
              <a:spcAft>
                <a:spcPts val="0"/>
              </a:spcAft>
              <a:buFont typeface=".AppleSystemUIFont" charset="-120"/>
              <a:buNone/>
              <a:defRPr sz="1333" b="0" i="0" kern="1200">
                <a:solidFill>
                  <a:schemeClr val="tx1"/>
                </a:solidFill>
                <a:latin typeface="+mn-lt"/>
                <a:ea typeface="DM Sans Medium" charset="0"/>
                <a:cs typeface="DM Sans Medium" charset="0"/>
              </a:defRPr>
            </a:lvl4pPr>
            <a:lvl5pPr marL="761970" indent="0" algn="l" defTabSz="914363" rtl="0" eaLnBrk="1" latinLnBrk="0" hangingPunct="1">
              <a:lnSpc>
                <a:spcPct val="110000"/>
              </a:lnSpc>
              <a:spcBef>
                <a:spcPts val="250"/>
              </a:spcBef>
              <a:spcAft>
                <a:spcPts val="0"/>
              </a:spcAft>
              <a:buFont typeface="Arial" panose="020B0604020202020204" pitchFamily="34" charset="0"/>
              <a:buNone/>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Mapping &amp; Modeling</a:t>
            </a:r>
          </a:p>
        </p:txBody>
      </p:sp>
      <p:sp>
        <p:nvSpPr>
          <p:cNvPr id="36" name="Text Placeholder 13">
            <a:extLst>
              <a:ext uri="{FF2B5EF4-FFF2-40B4-BE49-F238E27FC236}">
                <a16:creationId xmlns:a16="http://schemas.microsoft.com/office/drawing/2014/main" id="{E0AC01F6-8233-4D1D-756B-615E84CDFCF5}"/>
              </a:ext>
            </a:extLst>
          </p:cNvPr>
          <p:cNvSpPr txBox="1">
            <a:spLocks/>
          </p:cNvSpPr>
          <p:nvPr/>
        </p:nvSpPr>
        <p:spPr>
          <a:xfrm>
            <a:off x="4708798" y="2135393"/>
            <a:ext cx="2881086" cy="1293825"/>
          </a:xfrm>
          <a:prstGeom prst="rect">
            <a:avLst/>
          </a:prstGeom>
        </p:spPr>
        <p:txBody>
          <a:bodyPr vert="horz" lIns="0" tIns="45720" rIns="0" bIns="45720" rtlCol="0" anchor="t">
            <a:noAutofit/>
          </a:bodyPr>
          <a:lstStyle>
            <a:lvl1pPr marL="0" indent="0" algn="l" defTabSz="914363" rtl="0" eaLnBrk="1" latinLnBrk="0" hangingPunct="1">
              <a:lnSpc>
                <a:spcPct val="110000"/>
              </a:lnSpc>
              <a:spcBef>
                <a:spcPts val="500"/>
              </a:spcBef>
              <a:spcAft>
                <a:spcPts val="0"/>
              </a:spcAft>
              <a:buFont typeface="Arial" panose="020B0604020202020204" pitchFamily="34" charset="0"/>
              <a:buNone/>
              <a:defRPr sz="1167" b="0" i="0" kern="1200">
                <a:solidFill>
                  <a:schemeClr val="tx1"/>
                </a:solidFill>
                <a:latin typeface="+mn-lt"/>
                <a:ea typeface="DM Sans Medium" charset="0"/>
                <a:cs typeface="DM Sans Medium" charset="0"/>
              </a:defRPr>
            </a:lvl1pPr>
            <a:lvl2pPr marL="190492" indent="0" algn="l" defTabSz="914363" rtl="0" eaLnBrk="1" latinLnBrk="0" hangingPunct="1">
              <a:lnSpc>
                <a:spcPct val="110000"/>
              </a:lnSpc>
              <a:spcBef>
                <a:spcPts val="333"/>
              </a:spcBef>
              <a:spcAft>
                <a:spcPts val="0"/>
              </a:spcAft>
              <a:buFont typeface=".AppleSystemUIFont" charset="-120"/>
              <a:buNone/>
              <a:defRPr sz="1500" b="0" i="0" kern="1200">
                <a:solidFill>
                  <a:schemeClr val="tx1"/>
                </a:solidFill>
                <a:latin typeface="+mn-lt"/>
                <a:ea typeface="DM Sans Medium" charset="0"/>
                <a:cs typeface="DM Sans Medium" charset="0"/>
              </a:defRPr>
            </a:lvl2pPr>
            <a:lvl3pPr marL="380985" indent="0" algn="l" defTabSz="914363" rtl="0" eaLnBrk="1" latinLnBrk="0" hangingPunct="1">
              <a:lnSpc>
                <a:spcPct val="110000"/>
              </a:lnSpc>
              <a:spcBef>
                <a:spcPts val="333"/>
              </a:spcBef>
              <a:spcAft>
                <a:spcPts val="0"/>
              </a:spcAft>
              <a:buFont typeface="Arial" panose="020B0604020202020204" pitchFamily="34" charset="0"/>
              <a:buNone/>
              <a:defRPr sz="1500" b="0" i="0" kern="1200">
                <a:solidFill>
                  <a:schemeClr val="tx1"/>
                </a:solidFill>
                <a:latin typeface="+mn-lt"/>
                <a:ea typeface="DM Sans Medium" charset="0"/>
                <a:cs typeface="DM Sans Medium" charset="0"/>
              </a:defRPr>
            </a:lvl3pPr>
            <a:lvl4pPr marL="571477" indent="0" algn="l" defTabSz="914363" rtl="0" eaLnBrk="1" latinLnBrk="0" hangingPunct="1">
              <a:lnSpc>
                <a:spcPct val="110000"/>
              </a:lnSpc>
              <a:spcBef>
                <a:spcPts val="250"/>
              </a:spcBef>
              <a:spcAft>
                <a:spcPts val="0"/>
              </a:spcAft>
              <a:buFont typeface=".AppleSystemUIFont" charset="-120"/>
              <a:buNone/>
              <a:defRPr sz="1333" b="0" i="0" kern="1200">
                <a:solidFill>
                  <a:schemeClr val="tx1"/>
                </a:solidFill>
                <a:latin typeface="+mn-lt"/>
                <a:ea typeface="DM Sans Medium" charset="0"/>
                <a:cs typeface="DM Sans Medium" charset="0"/>
              </a:defRPr>
            </a:lvl4pPr>
            <a:lvl5pPr marL="761970" indent="0" algn="l" defTabSz="914363" rtl="0" eaLnBrk="1" latinLnBrk="0" hangingPunct="1">
              <a:lnSpc>
                <a:spcPct val="110000"/>
              </a:lnSpc>
              <a:spcBef>
                <a:spcPts val="250"/>
              </a:spcBef>
              <a:spcAft>
                <a:spcPts val="0"/>
              </a:spcAft>
              <a:buFont typeface="Arial" panose="020B0604020202020204" pitchFamily="34" charset="0"/>
              <a:buNone/>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9865" indent="-189865">
              <a:spcBef>
                <a:spcPts val="1000"/>
              </a:spcBef>
              <a:buFont typeface="Arial" panose="020B0604020202020204" pitchFamily="34" charset="0"/>
              <a:buChar char="•"/>
              <a:defRPr/>
            </a:pPr>
            <a:r>
              <a:rPr lang="en-US" sz="1100">
                <a:latin typeface="DM Sans Medium"/>
                <a:ea typeface="+mn-ea"/>
                <a:cs typeface="+mn-cs"/>
              </a:rPr>
              <a:t>Install seismic</a:t>
            </a:r>
            <a:r>
              <a:rPr kumimoji="0" lang="en-US" sz="1100" b="0" i="0" u="none" strike="noStrike" kern="1200" cap="none" spc="0" normalizeH="0" baseline="0" noProof="0">
                <a:ln>
                  <a:noFill/>
                </a:ln>
                <a:solidFill>
                  <a:schemeClr val="accent5"/>
                </a:solidFill>
                <a:effectLst/>
                <a:uLnTx/>
                <a:uFillTx/>
                <a:latin typeface="DM Sans Medium"/>
                <a:ea typeface="+mn-ea"/>
                <a:cs typeface="+mn-cs"/>
              </a:rPr>
              <a:t> retrofits</a:t>
            </a:r>
            <a:endParaRPr lang="en-US">
              <a:solidFill>
                <a:schemeClr val="accent5"/>
              </a:solidFill>
              <a:ea typeface="+mn-ea"/>
              <a:cs typeface="+mn-cs"/>
            </a:endParaRPr>
          </a:p>
          <a:p>
            <a:pPr marL="189865" indent="-189865">
              <a:spcBef>
                <a:spcPts val="1000"/>
              </a:spcBef>
              <a:buFont typeface="Arial" panose="020B0604020202020204" pitchFamily="34" charset="0"/>
              <a:buChar char="•"/>
              <a:defRPr/>
            </a:pPr>
            <a:r>
              <a:rPr lang="en-US" sz="1100">
                <a:solidFill>
                  <a:schemeClr val="accent5"/>
                </a:solidFill>
                <a:latin typeface="DM Sans Medium"/>
                <a:ea typeface="+mn-ea"/>
                <a:cs typeface="+mn-cs"/>
              </a:rPr>
              <a:t>Relocate vulnerable structures </a:t>
            </a:r>
            <a:r>
              <a:rPr lang="en-US" sz="1100">
                <a:latin typeface="DM Sans Medium"/>
                <a:ea typeface="+mn-ea"/>
                <a:cs typeface="+mn-cs"/>
              </a:rPr>
              <a:t>out of hazard prone areas </a:t>
            </a:r>
            <a:endParaRPr lang="en-US" sz="1100">
              <a:solidFill>
                <a:schemeClr val="accent5"/>
              </a:solidFill>
              <a:latin typeface="DM Sans Medium"/>
              <a:ea typeface="+mn-ea"/>
              <a:cs typeface="+mn-cs"/>
            </a:endParaRPr>
          </a:p>
          <a:p>
            <a:pPr marL="189865" indent="-189865">
              <a:spcBef>
                <a:spcPts val="1000"/>
              </a:spcBef>
              <a:buFont typeface="Arial" panose="020B0604020202020204" pitchFamily="34" charset="0"/>
              <a:buChar char="•"/>
              <a:defRPr/>
            </a:pPr>
            <a:r>
              <a:rPr lang="en-US" sz="1100">
                <a:solidFill>
                  <a:schemeClr val="accent5"/>
                </a:solidFill>
                <a:latin typeface="DM Sans Medium"/>
              </a:rPr>
              <a:t>Install combined heat and power systems at critical facilities</a:t>
            </a:r>
          </a:p>
          <a:p>
            <a:pPr>
              <a:spcBef>
                <a:spcPts val="1000"/>
              </a:spcBef>
              <a:defRPr/>
            </a:pPr>
            <a:endParaRPr lang="en-US" sz="1100">
              <a:solidFill>
                <a:srgbClr val="000000"/>
              </a:solidFill>
              <a:latin typeface="DM Sans Medium"/>
            </a:endParaRPr>
          </a:p>
        </p:txBody>
      </p:sp>
      <p:sp>
        <p:nvSpPr>
          <p:cNvPr id="37" name="Text Placeholder 14">
            <a:extLst>
              <a:ext uri="{FF2B5EF4-FFF2-40B4-BE49-F238E27FC236}">
                <a16:creationId xmlns:a16="http://schemas.microsoft.com/office/drawing/2014/main" id="{2B6B5B7D-DAE4-B8BC-3CF2-070FDDFC693B}"/>
              </a:ext>
            </a:extLst>
          </p:cNvPr>
          <p:cNvSpPr txBox="1">
            <a:spLocks/>
          </p:cNvSpPr>
          <p:nvPr/>
        </p:nvSpPr>
        <p:spPr>
          <a:xfrm>
            <a:off x="4712524" y="1273297"/>
            <a:ext cx="2867823" cy="792604"/>
          </a:xfrm>
          <a:prstGeom prst="rect">
            <a:avLst/>
          </a:prstGeom>
        </p:spPr>
        <p:txBody>
          <a:bodyPr vert="horz" lIns="0" tIns="45720" rIns="0" bIns="45720" rtlCol="0" anchor="b">
            <a:noAutofit/>
          </a:bodyPr>
          <a:lstStyle>
            <a:lvl1pPr marL="0" indent="0" algn="l" defTabSz="914363" rtl="0" eaLnBrk="1" latinLnBrk="0" hangingPunct="1">
              <a:lnSpc>
                <a:spcPct val="90000"/>
              </a:lnSpc>
              <a:spcBef>
                <a:spcPts val="0"/>
              </a:spcBef>
              <a:spcAft>
                <a:spcPts val="0"/>
              </a:spcAft>
              <a:buFont typeface="Arial" panose="020B0604020202020204" pitchFamily="34" charset="0"/>
              <a:buNone/>
              <a:defRPr sz="2667" b="1" i="0" kern="1200">
                <a:solidFill>
                  <a:srgbClr val="0785F2"/>
                </a:solidFill>
                <a:latin typeface="DM Sans" charset="0"/>
                <a:ea typeface="DM Sans" charset="0"/>
                <a:cs typeface="DM Sans" charset="0"/>
              </a:defRPr>
            </a:lvl1pPr>
            <a:lvl2pPr marL="190492" indent="0" algn="l" defTabSz="914363" rtl="0" eaLnBrk="1" latinLnBrk="0" hangingPunct="1">
              <a:lnSpc>
                <a:spcPct val="110000"/>
              </a:lnSpc>
              <a:spcBef>
                <a:spcPts val="333"/>
              </a:spcBef>
              <a:spcAft>
                <a:spcPts val="0"/>
              </a:spcAft>
              <a:buFont typeface=".AppleSystemUIFont" charset="-120"/>
              <a:buNone/>
              <a:defRPr sz="1500" b="0" i="0" kern="1200">
                <a:solidFill>
                  <a:schemeClr val="tx1"/>
                </a:solidFill>
                <a:latin typeface="+mn-lt"/>
                <a:ea typeface="DM Sans Medium" charset="0"/>
                <a:cs typeface="DM Sans Medium" charset="0"/>
              </a:defRPr>
            </a:lvl2pPr>
            <a:lvl3pPr marL="380985" indent="0" algn="l" defTabSz="914363" rtl="0" eaLnBrk="1" latinLnBrk="0" hangingPunct="1">
              <a:lnSpc>
                <a:spcPct val="110000"/>
              </a:lnSpc>
              <a:spcBef>
                <a:spcPts val="333"/>
              </a:spcBef>
              <a:spcAft>
                <a:spcPts val="0"/>
              </a:spcAft>
              <a:buFont typeface="Arial" panose="020B0604020202020204" pitchFamily="34" charset="0"/>
              <a:buNone/>
              <a:defRPr sz="1500" b="0" i="0" kern="1200">
                <a:solidFill>
                  <a:schemeClr val="tx1"/>
                </a:solidFill>
                <a:latin typeface="+mn-lt"/>
                <a:ea typeface="DM Sans Medium" charset="0"/>
                <a:cs typeface="DM Sans Medium" charset="0"/>
              </a:defRPr>
            </a:lvl3pPr>
            <a:lvl4pPr marL="571477" indent="0" algn="l" defTabSz="914363" rtl="0" eaLnBrk="1" latinLnBrk="0" hangingPunct="1">
              <a:lnSpc>
                <a:spcPct val="110000"/>
              </a:lnSpc>
              <a:spcBef>
                <a:spcPts val="250"/>
              </a:spcBef>
              <a:spcAft>
                <a:spcPts val="0"/>
              </a:spcAft>
              <a:buFont typeface=".AppleSystemUIFont" charset="-120"/>
              <a:buNone/>
              <a:defRPr sz="1333" b="0" i="0" kern="1200">
                <a:solidFill>
                  <a:schemeClr val="tx1"/>
                </a:solidFill>
                <a:latin typeface="+mn-lt"/>
                <a:ea typeface="DM Sans Medium" charset="0"/>
                <a:cs typeface="DM Sans Medium" charset="0"/>
              </a:defRPr>
            </a:lvl4pPr>
            <a:lvl5pPr marL="761970" indent="0" algn="l" defTabSz="914363" rtl="0" eaLnBrk="1" latinLnBrk="0" hangingPunct="1">
              <a:lnSpc>
                <a:spcPct val="110000"/>
              </a:lnSpc>
              <a:spcBef>
                <a:spcPts val="250"/>
              </a:spcBef>
              <a:spcAft>
                <a:spcPts val="0"/>
              </a:spcAft>
              <a:buFont typeface="Arial" panose="020B0604020202020204" pitchFamily="34" charset="0"/>
              <a:buNone/>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Structural Interventions</a:t>
            </a:r>
          </a:p>
        </p:txBody>
      </p:sp>
    </p:spTree>
    <p:extLst>
      <p:ext uri="{BB962C8B-B14F-4D97-AF65-F5344CB8AC3E}">
        <p14:creationId xmlns:p14="http://schemas.microsoft.com/office/powerpoint/2010/main" val="112753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Proposed Action Plan Activities and Action Plan Timeline</a:t>
            </a:r>
            <a:endParaRPr lang="en-US" sz="1667" dirty="0"/>
          </a:p>
        </p:txBody>
      </p:sp>
    </p:spTree>
    <p:extLst>
      <p:ext uri="{BB962C8B-B14F-4D97-AF65-F5344CB8AC3E}">
        <p14:creationId xmlns:p14="http://schemas.microsoft.com/office/powerpoint/2010/main" val="353627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M Sans"/>
              </a:rPr>
              <a:t> Proposed CDBG-MIT Action Plan Activity Budget</a:t>
            </a:r>
            <a:endParaRPr lang="en-US" dirty="0"/>
          </a:p>
        </p:txBody>
      </p:sp>
      <p:sp>
        <p:nvSpPr>
          <p:cNvPr id="3" name="Slide Number Placeholder 2"/>
          <p:cNvSpPr>
            <a:spLocks noGrp="1"/>
          </p:cNvSpPr>
          <p:nvPr>
            <p:ph type="sldNum" sz="quarter" idx="12"/>
          </p:nvPr>
        </p:nvSpPr>
        <p:spPr/>
        <p:txBody>
          <a:bodyPr/>
          <a:lstStyle/>
          <a:p>
            <a:fld id="{F384092C-9B9C-9748-AC6A-F06C9D03AD52}" type="slidenum">
              <a:rPr lang="en-US" smtClean="0"/>
              <a:t>19</a:t>
            </a:fld>
            <a:endParaRPr lang="en-US"/>
          </a:p>
        </p:txBody>
      </p:sp>
      <p:pic>
        <p:nvPicPr>
          <p:cNvPr id="5" name="Picture 4">
            <a:extLst>
              <a:ext uri="{FF2B5EF4-FFF2-40B4-BE49-F238E27FC236}">
                <a16:creationId xmlns:a16="http://schemas.microsoft.com/office/drawing/2014/main" id="{75B25696-49B2-28F2-57CF-258C34E1957B}"/>
              </a:ext>
            </a:extLst>
          </p:cNvPr>
          <p:cNvPicPr>
            <a:picLocks noChangeAspect="1"/>
          </p:cNvPicPr>
          <p:nvPr/>
        </p:nvPicPr>
        <p:blipFill>
          <a:blip r:embed="rId3"/>
          <a:stretch>
            <a:fillRect/>
          </a:stretch>
        </p:blipFill>
        <p:spPr>
          <a:xfrm>
            <a:off x="1825485" y="1764453"/>
            <a:ext cx="8541029" cy="3779519"/>
          </a:xfrm>
          <a:prstGeom prst="rect">
            <a:avLst/>
          </a:prstGeom>
          <a:ln>
            <a:solidFill>
              <a:schemeClr val="tx1"/>
            </a:solidFill>
          </a:ln>
        </p:spPr>
      </p:pic>
    </p:spTree>
    <p:extLst>
      <p:ext uri="{BB962C8B-B14F-4D97-AF65-F5344CB8AC3E}">
        <p14:creationId xmlns:p14="http://schemas.microsoft.com/office/powerpoint/2010/main" val="352997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7CF3D-63BF-5F2E-BF42-E51AA867EE2F}"/>
              </a:ext>
            </a:extLst>
          </p:cNvPr>
          <p:cNvSpPr>
            <a:spLocks noGrp="1"/>
          </p:cNvSpPr>
          <p:nvPr>
            <p:ph type="title"/>
          </p:nvPr>
        </p:nvSpPr>
        <p:spPr/>
        <p:txBody>
          <a:bodyPr/>
          <a:lstStyle/>
          <a:p>
            <a:r>
              <a:rPr lang="en-US" dirty="0"/>
              <a:t>Housekeeping</a:t>
            </a:r>
          </a:p>
        </p:txBody>
      </p:sp>
      <p:sp>
        <p:nvSpPr>
          <p:cNvPr id="3" name="Slide Number Placeholder 2">
            <a:extLst>
              <a:ext uri="{FF2B5EF4-FFF2-40B4-BE49-F238E27FC236}">
                <a16:creationId xmlns:a16="http://schemas.microsoft.com/office/drawing/2014/main" id="{8CE903D7-AE91-D23A-12C1-6C592FD32110}"/>
              </a:ext>
            </a:extLst>
          </p:cNvPr>
          <p:cNvSpPr>
            <a:spLocks noGrp="1"/>
          </p:cNvSpPr>
          <p:nvPr>
            <p:ph type="sldNum" sz="quarter" idx="12"/>
          </p:nvPr>
        </p:nvSpPr>
        <p:spPr/>
        <p:txBody>
          <a:bodyPr/>
          <a:lstStyle/>
          <a:p>
            <a:fld id="{F384092C-9B9C-9748-AC6A-F06C9D03AD52}" type="slidenum">
              <a:rPr lang="en-US" smtClean="0"/>
              <a:t>2</a:t>
            </a:fld>
            <a:endParaRPr lang="en-US"/>
          </a:p>
        </p:txBody>
      </p:sp>
      <p:sp>
        <p:nvSpPr>
          <p:cNvPr id="4" name="Text Placeholder 3">
            <a:extLst>
              <a:ext uri="{FF2B5EF4-FFF2-40B4-BE49-F238E27FC236}">
                <a16:creationId xmlns:a16="http://schemas.microsoft.com/office/drawing/2014/main" id="{123C31E9-9A01-0E0A-BEBC-5C1E90E844CB}"/>
              </a:ext>
            </a:extLst>
          </p:cNvPr>
          <p:cNvSpPr>
            <a:spLocks noGrp="1"/>
          </p:cNvSpPr>
          <p:nvPr>
            <p:ph type="body" sz="quarter" idx="13"/>
          </p:nvPr>
        </p:nvSpPr>
        <p:spPr/>
        <p:txBody>
          <a:bodyPr/>
          <a:lstStyle/>
          <a:p>
            <a:r>
              <a:rPr lang="en-US" dirty="0"/>
              <a:t>Auto-generated closed captioning is available. Click the “Live Transcription” icon.</a:t>
            </a:r>
          </a:p>
          <a:p>
            <a:r>
              <a:rPr lang="en-US" dirty="0"/>
              <a:t>Click the Globe/ Interpretation button to access the live Spanish Interpretation channel.</a:t>
            </a:r>
          </a:p>
          <a:p>
            <a:r>
              <a:rPr lang="en-US" dirty="0"/>
              <a:t>During the public comment portion if you would like to make a comment in the chat or verbally the host will unmute you.</a:t>
            </a:r>
          </a:p>
          <a:p>
            <a:r>
              <a:rPr lang="en-US" dirty="0"/>
              <a:t>For technical support, please chat “ICF Tech Support” or email Larisa.Crewalk@icfnext.com.</a:t>
            </a:r>
          </a:p>
          <a:p>
            <a:endParaRPr lang="en-US" dirty="0"/>
          </a:p>
        </p:txBody>
      </p:sp>
      <p:pic>
        <p:nvPicPr>
          <p:cNvPr id="5" name="Picture 4">
            <a:extLst>
              <a:ext uri="{FF2B5EF4-FFF2-40B4-BE49-F238E27FC236}">
                <a16:creationId xmlns:a16="http://schemas.microsoft.com/office/drawing/2014/main" id="{485C9F92-915F-7F80-8515-26F51779F3CE}"/>
              </a:ext>
            </a:extLst>
          </p:cNvPr>
          <p:cNvPicPr>
            <a:picLocks noChangeAspect="1"/>
          </p:cNvPicPr>
          <p:nvPr/>
        </p:nvPicPr>
        <p:blipFill>
          <a:blip r:embed="rId2"/>
          <a:stretch>
            <a:fillRect/>
          </a:stretch>
        </p:blipFill>
        <p:spPr>
          <a:xfrm>
            <a:off x="4319131" y="5033809"/>
            <a:ext cx="5269804" cy="1065585"/>
          </a:xfrm>
          <a:prstGeom prst="rect">
            <a:avLst/>
          </a:prstGeom>
        </p:spPr>
      </p:pic>
      <p:sp>
        <p:nvSpPr>
          <p:cNvPr id="7" name="Rectangle 6">
            <a:extLst>
              <a:ext uri="{FF2B5EF4-FFF2-40B4-BE49-F238E27FC236}">
                <a16:creationId xmlns:a16="http://schemas.microsoft.com/office/drawing/2014/main" id="{FDC63D1E-AA7D-81AD-21E9-D36D05ABB96D}"/>
              </a:ext>
            </a:extLst>
          </p:cNvPr>
          <p:cNvSpPr/>
          <p:nvPr/>
        </p:nvSpPr>
        <p:spPr>
          <a:xfrm>
            <a:off x="4431676" y="5009629"/>
            <a:ext cx="1244252" cy="1089765"/>
          </a:xfrm>
          <a:prstGeom prst="rect">
            <a:avLst/>
          </a:prstGeom>
          <a:noFill/>
          <a:ln w="69850">
            <a:solidFill>
              <a:srgbClr val="FF0000"/>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7C2B555-5498-13BB-3B17-3516267931DC}"/>
              </a:ext>
            </a:extLst>
          </p:cNvPr>
          <p:cNvSpPr/>
          <p:nvPr/>
        </p:nvSpPr>
        <p:spPr>
          <a:xfrm>
            <a:off x="5810226" y="5009629"/>
            <a:ext cx="1244252" cy="1089765"/>
          </a:xfrm>
          <a:prstGeom prst="rect">
            <a:avLst/>
          </a:prstGeom>
          <a:noFill/>
          <a:ln w="69850">
            <a:solidFill>
              <a:srgbClr val="FF0000"/>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037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M Sans"/>
              </a:rPr>
              <a:t>CDBG-MIT Activity: National Spatial Reference System Transition</a:t>
            </a:r>
            <a:endParaRPr lang="en-US" dirty="0"/>
          </a:p>
        </p:txBody>
      </p:sp>
      <p:sp>
        <p:nvSpPr>
          <p:cNvPr id="3" name="Slide Number Placeholder 2"/>
          <p:cNvSpPr>
            <a:spLocks noGrp="1"/>
          </p:cNvSpPr>
          <p:nvPr>
            <p:ph type="sldNum" sz="quarter" idx="12"/>
          </p:nvPr>
        </p:nvSpPr>
        <p:spPr/>
        <p:txBody>
          <a:bodyPr/>
          <a:lstStyle/>
          <a:p>
            <a:fld id="{F384092C-9B9C-9748-AC6A-F06C9D03AD52}" type="slidenum">
              <a:rPr lang="en-US" smtClean="0"/>
              <a:t>20</a:t>
            </a:fld>
            <a:endParaRPr lang="en-US"/>
          </a:p>
        </p:txBody>
      </p:sp>
      <p:sp>
        <p:nvSpPr>
          <p:cNvPr id="23" name="TextBox 22">
            <a:extLst>
              <a:ext uri="{FF2B5EF4-FFF2-40B4-BE49-F238E27FC236}">
                <a16:creationId xmlns:a16="http://schemas.microsoft.com/office/drawing/2014/main" id="{A30DA351-B71D-8A69-6F0A-E3AB9D9CAB0A}"/>
              </a:ext>
            </a:extLst>
          </p:cNvPr>
          <p:cNvSpPr txBox="1"/>
          <p:nvPr/>
        </p:nvSpPr>
        <p:spPr>
          <a:xfrm>
            <a:off x="1000125" y="1408747"/>
            <a:ext cx="9905999"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accent3">
                    <a:lumMod val="50000"/>
                    <a:lumOff val="50000"/>
                  </a:schemeClr>
                </a:solidFill>
              </a:rPr>
              <a:t>Activity Summary </a:t>
            </a:r>
            <a:r>
              <a:rPr lang="en-US" dirty="0"/>
              <a:t>Funds will be used to support the modernization of Anchorage geospatial benchmarks to align it with the National Spatial Reference System. The NSRS conversion will support accurate flood risk mapping throughout Anchorage, enabling FEMA to update outdated flood plain maps. New maps will guide investment in infrastructure and housing, reducing hazard risk to people and property across the area. </a:t>
            </a:r>
          </a:p>
          <a:p>
            <a:endParaRPr lang="en-US" dirty="0"/>
          </a:p>
          <a:p>
            <a:r>
              <a:rPr lang="en-US" b="1" dirty="0">
                <a:solidFill>
                  <a:schemeClr val="accent3">
                    <a:lumMod val="50000"/>
                    <a:lumOff val="50000"/>
                  </a:schemeClr>
                </a:solidFill>
              </a:rPr>
              <a:t>Total Budget</a:t>
            </a:r>
            <a:r>
              <a:rPr lang="en-US" b="1" dirty="0"/>
              <a:t> </a:t>
            </a:r>
            <a:r>
              <a:rPr lang="en-US" dirty="0"/>
              <a:t>$1,086,800</a:t>
            </a:r>
          </a:p>
          <a:p>
            <a:endParaRPr lang="en-US" b="1" dirty="0">
              <a:solidFill>
                <a:schemeClr val="accent3">
                  <a:lumMod val="50000"/>
                  <a:lumOff val="50000"/>
                </a:schemeClr>
              </a:solidFill>
            </a:endParaRPr>
          </a:p>
          <a:p>
            <a:r>
              <a:rPr lang="en-US" b="1" dirty="0">
                <a:solidFill>
                  <a:schemeClr val="accent3">
                    <a:lumMod val="50000"/>
                    <a:lumOff val="50000"/>
                  </a:schemeClr>
                </a:solidFill>
              </a:rPr>
              <a:t>Service Area</a:t>
            </a:r>
            <a:r>
              <a:rPr lang="en-US" b="1" dirty="0"/>
              <a:t> </a:t>
            </a:r>
            <a:r>
              <a:rPr lang="en-US" dirty="0"/>
              <a:t>Municipality of Anchorage</a:t>
            </a:r>
          </a:p>
          <a:p>
            <a:endParaRPr lang="en-US" b="1" dirty="0">
              <a:solidFill>
                <a:schemeClr val="accent3">
                  <a:lumMod val="50000"/>
                  <a:lumOff val="50000"/>
                </a:schemeClr>
              </a:solidFill>
            </a:endParaRPr>
          </a:p>
          <a:p>
            <a:r>
              <a:rPr lang="en-US" b="1" dirty="0">
                <a:solidFill>
                  <a:schemeClr val="accent3">
                    <a:lumMod val="50000"/>
                    <a:lumOff val="50000"/>
                  </a:schemeClr>
                </a:solidFill>
              </a:rPr>
              <a:t>Hazards Addressed </a:t>
            </a:r>
            <a:r>
              <a:rPr lang="en-US" dirty="0"/>
              <a:t>Sea level rise, flood, high surf/storm surge/coastal flooding, tsunami</a:t>
            </a:r>
          </a:p>
          <a:p>
            <a:endParaRPr lang="en-US" dirty="0"/>
          </a:p>
          <a:p>
            <a:r>
              <a:rPr lang="en-US" b="1" dirty="0">
                <a:solidFill>
                  <a:schemeClr val="accent3">
                    <a:lumMod val="50000"/>
                    <a:lumOff val="50000"/>
                  </a:schemeClr>
                </a:solidFill>
              </a:rPr>
              <a:t>Beneficiaries</a:t>
            </a:r>
            <a:r>
              <a:rPr lang="en-US" b="1" dirty="0"/>
              <a:t> </a:t>
            </a:r>
            <a:r>
              <a:rPr lang="en-US" dirty="0"/>
              <a:t>All residents in the Municipality of Anchorage</a:t>
            </a:r>
          </a:p>
          <a:p>
            <a:endParaRPr lang="en-US" dirty="0"/>
          </a:p>
        </p:txBody>
      </p:sp>
    </p:spTree>
    <p:extLst>
      <p:ext uri="{BB962C8B-B14F-4D97-AF65-F5344CB8AC3E}">
        <p14:creationId xmlns:p14="http://schemas.microsoft.com/office/powerpoint/2010/main" val="189108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M Sans"/>
              </a:rPr>
              <a:t>CDBG-MIT Activity: Kenai Peninsula Tsunami Alert System</a:t>
            </a:r>
            <a:endParaRPr lang="en-US" dirty="0"/>
          </a:p>
        </p:txBody>
      </p:sp>
      <p:sp>
        <p:nvSpPr>
          <p:cNvPr id="3" name="Slide Number Placeholder 2"/>
          <p:cNvSpPr>
            <a:spLocks noGrp="1"/>
          </p:cNvSpPr>
          <p:nvPr>
            <p:ph type="sldNum" sz="quarter" idx="12"/>
          </p:nvPr>
        </p:nvSpPr>
        <p:spPr/>
        <p:txBody>
          <a:bodyPr/>
          <a:lstStyle/>
          <a:p>
            <a:fld id="{F384092C-9B9C-9748-AC6A-F06C9D03AD52}" type="slidenum">
              <a:rPr lang="en-US" smtClean="0"/>
              <a:t>21</a:t>
            </a:fld>
            <a:endParaRPr lang="en-US"/>
          </a:p>
        </p:txBody>
      </p:sp>
      <p:sp>
        <p:nvSpPr>
          <p:cNvPr id="5" name="TextBox 4">
            <a:extLst>
              <a:ext uri="{FF2B5EF4-FFF2-40B4-BE49-F238E27FC236}">
                <a16:creationId xmlns:a16="http://schemas.microsoft.com/office/drawing/2014/main" id="{27A6F790-6CB0-A712-D6F2-6A784C83DDFA}"/>
              </a:ext>
            </a:extLst>
          </p:cNvPr>
          <p:cNvSpPr txBox="1"/>
          <p:nvPr/>
        </p:nvSpPr>
        <p:spPr>
          <a:xfrm>
            <a:off x="1000125" y="1408747"/>
            <a:ext cx="990599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accent3">
                    <a:lumMod val="50000"/>
                    <a:lumOff val="50000"/>
                  </a:schemeClr>
                </a:solidFill>
              </a:rPr>
              <a:t>Activity Summary </a:t>
            </a:r>
            <a:r>
              <a:rPr lang="en-US" dirty="0"/>
              <a:t>Funds will be used to install All Hazard Alert Broadcast System Sirens intended for coastal tsunami warnings, as well as other hazards, including floods, windstorms, and volcanic activity. The Kenai Peninsula Borough intends to expand the existing sirens to Kachemak Selo resulting from the updated 2019 Tsunami Inundation Maps, which indicate this area is in the impact zone and should have sirens. The program is also investing in sirens in the following communities: Homer, Seward, </a:t>
            </a:r>
            <a:r>
              <a:rPr lang="en-US" dirty="0" err="1"/>
              <a:t>Nanwalek</a:t>
            </a:r>
            <a:r>
              <a:rPr lang="en-US" dirty="0"/>
              <a:t>, Port Graham, and Seldovia.</a:t>
            </a:r>
          </a:p>
          <a:p>
            <a:endParaRPr lang="en-US" b="1" dirty="0">
              <a:solidFill>
                <a:schemeClr val="accent3">
                  <a:lumMod val="50000"/>
                  <a:lumOff val="50000"/>
                </a:schemeClr>
              </a:solidFill>
            </a:endParaRPr>
          </a:p>
          <a:p>
            <a:r>
              <a:rPr lang="en-US" b="1" dirty="0">
                <a:solidFill>
                  <a:schemeClr val="accent3">
                    <a:lumMod val="50000"/>
                    <a:lumOff val="50000"/>
                  </a:schemeClr>
                </a:solidFill>
              </a:rPr>
              <a:t>Total Budget</a:t>
            </a:r>
            <a:r>
              <a:rPr lang="en-US" b="1" dirty="0"/>
              <a:t> </a:t>
            </a:r>
            <a:r>
              <a:rPr lang="en-US" dirty="0"/>
              <a:t>$543,400</a:t>
            </a:r>
          </a:p>
          <a:p>
            <a:endParaRPr lang="en-US" b="1" dirty="0">
              <a:solidFill>
                <a:schemeClr val="accent3">
                  <a:lumMod val="50000"/>
                  <a:lumOff val="50000"/>
                </a:schemeClr>
              </a:solidFill>
            </a:endParaRPr>
          </a:p>
          <a:p>
            <a:r>
              <a:rPr lang="en-US" b="1" dirty="0">
                <a:solidFill>
                  <a:schemeClr val="accent3">
                    <a:lumMod val="50000"/>
                    <a:lumOff val="50000"/>
                  </a:schemeClr>
                </a:solidFill>
              </a:rPr>
              <a:t>Service Area</a:t>
            </a:r>
            <a:r>
              <a:rPr lang="en-US" b="1" dirty="0"/>
              <a:t> </a:t>
            </a:r>
            <a:r>
              <a:rPr lang="en-US" dirty="0" err="1"/>
              <a:t>Kachekmak</a:t>
            </a:r>
            <a:r>
              <a:rPr lang="en-US" dirty="0"/>
              <a:t> Selo, Kenai Peninsula Borough</a:t>
            </a:r>
          </a:p>
          <a:p>
            <a:endParaRPr lang="en-US" b="1" dirty="0">
              <a:solidFill>
                <a:schemeClr val="accent3">
                  <a:lumMod val="50000"/>
                  <a:lumOff val="50000"/>
                </a:schemeClr>
              </a:solidFill>
            </a:endParaRPr>
          </a:p>
          <a:p>
            <a:r>
              <a:rPr lang="en-US" b="1" dirty="0">
                <a:solidFill>
                  <a:schemeClr val="accent3">
                    <a:lumMod val="50000"/>
                    <a:lumOff val="50000"/>
                  </a:schemeClr>
                </a:solidFill>
              </a:rPr>
              <a:t>Hazards Addressed </a:t>
            </a:r>
            <a:r>
              <a:rPr lang="en-US" dirty="0"/>
              <a:t>Tsunami, flooding, high surf/storm surge/coastal flooding, high winds, sea level rise</a:t>
            </a:r>
          </a:p>
          <a:p>
            <a:endParaRPr lang="en-US" dirty="0"/>
          </a:p>
          <a:p>
            <a:r>
              <a:rPr lang="en-US" b="1" dirty="0">
                <a:solidFill>
                  <a:schemeClr val="accent3">
                    <a:lumMod val="50000"/>
                    <a:lumOff val="50000"/>
                  </a:schemeClr>
                </a:solidFill>
              </a:rPr>
              <a:t>Beneficiaries</a:t>
            </a:r>
            <a:r>
              <a:rPr lang="en-US" b="1" dirty="0"/>
              <a:t> </a:t>
            </a:r>
            <a:r>
              <a:rPr lang="en-US" dirty="0"/>
              <a:t>All residents of </a:t>
            </a:r>
            <a:r>
              <a:rPr lang="en-US" dirty="0" err="1"/>
              <a:t>Kachekmak</a:t>
            </a:r>
            <a:r>
              <a:rPr lang="en-US" dirty="0"/>
              <a:t> Selo, Kenai Peninsula Borough</a:t>
            </a:r>
          </a:p>
        </p:txBody>
      </p:sp>
    </p:spTree>
    <p:extLst>
      <p:ext uri="{BB962C8B-B14F-4D97-AF65-F5344CB8AC3E}">
        <p14:creationId xmlns:p14="http://schemas.microsoft.com/office/powerpoint/2010/main" val="268706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49" y="95251"/>
            <a:ext cx="11334751" cy="762000"/>
          </a:xfrm>
        </p:spPr>
        <p:txBody>
          <a:bodyPr/>
          <a:lstStyle/>
          <a:p>
            <a:r>
              <a:rPr lang="en-US" dirty="0">
                <a:latin typeface="DM Sans"/>
              </a:rPr>
              <a:t>CDBG-MIT Activity: Matanuska-Susitna Home Flood Mitigation Program</a:t>
            </a:r>
            <a:endParaRPr lang="en-US" dirty="0"/>
          </a:p>
        </p:txBody>
      </p:sp>
      <p:sp>
        <p:nvSpPr>
          <p:cNvPr id="3" name="Slide Number Placeholder 2"/>
          <p:cNvSpPr>
            <a:spLocks noGrp="1"/>
          </p:cNvSpPr>
          <p:nvPr>
            <p:ph type="sldNum" sz="quarter" idx="12"/>
          </p:nvPr>
        </p:nvSpPr>
        <p:spPr/>
        <p:txBody>
          <a:bodyPr/>
          <a:lstStyle/>
          <a:p>
            <a:fld id="{F384092C-9B9C-9748-AC6A-F06C9D03AD52}" type="slidenum">
              <a:rPr lang="en-US" smtClean="0"/>
              <a:t>22</a:t>
            </a:fld>
            <a:endParaRPr lang="en-US"/>
          </a:p>
        </p:txBody>
      </p:sp>
      <p:sp>
        <p:nvSpPr>
          <p:cNvPr id="4" name="TextBox 3">
            <a:extLst>
              <a:ext uri="{FF2B5EF4-FFF2-40B4-BE49-F238E27FC236}">
                <a16:creationId xmlns:a16="http://schemas.microsoft.com/office/drawing/2014/main" id="{6336D61E-BD58-3D9D-D431-7EA1B3AC811F}"/>
              </a:ext>
            </a:extLst>
          </p:cNvPr>
          <p:cNvSpPr txBox="1"/>
          <p:nvPr/>
        </p:nvSpPr>
        <p:spPr>
          <a:xfrm>
            <a:off x="1000125" y="1408747"/>
            <a:ext cx="990599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accent3">
                    <a:lumMod val="50000"/>
                    <a:lumOff val="50000"/>
                  </a:schemeClr>
                </a:solidFill>
              </a:rPr>
              <a:t>Activity Summary </a:t>
            </a:r>
            <a:r>
              <a:rPr lang="en-US" sz="1800" b="0" i="0" u="none" strike="noStrike" baseline="0" dirty="0">
                <a:solidFill>
                  <a:srgbClr val="000000"/>
                </a:solidFill>
                <a:latin typeface="DM Sans Medium"/>
              </a:rPr>
              <a:t>The Matanuska-Susitna Borough (MSB) Home Flood Mitigation Program is a competitive funding program with funding available for three types of mitigation activities targeting homeowner-occupied housing units or vacant structures located within the Matanuska-Susitna Borough (MSB) and including properties within the City of Houston. The mitigation measures may include home elevation, home floodproofing, or home buyout and relocation activities</a:t>
            </a:r>
            <a:r>
              <a:rPr lang="en-US" dirty="0"/>
              <a:t>.</a:t>
            </a:r>
          </a:p>
          <a:p>
            <a:endParaRPr lang="en-US" dirty="0"/>
          </a:p>
          <a:p>
            <a:r>
              <a:rPr lang="en-US" b="1" dirty="0">
                <a:solidFill>
                  <a:schemeClr val="accent3">
                    <a:lumMod val="50000"/>
                    <a:lumOff val="50000"/>
                  </a:schemeClr>
                </a:solidFill>
              </a:rPr>
              <a:t>Total Budget</a:t>
            </a:r>
            <a:r>
              <a:rPr lang="en-US" b="1" dirty="0"/>
              <a:t> </a:t>
            </a:r>
            <a:r>
              <a:rPr lang="en-US" dirty="0"/>
              <a:t>$543,400</a:t>
            </a:r>
          </a:p>
          <a:p>
            <a:endParaRPr lang="en-US" b="1" dirty="0">
              <a:solidFill>
                <a:schemeClr val="accent3">
                  <a:lumMod val="50000"/>
                  <a:lumOff val="50000"/>
                </a:schemeClr>
              </a:solidFill>
            </a:endParaRPr>
          </a:p>
          <a:p>
            <a:r>
              <a:rPr lang="en-US" b="1" dirty="0">
                <a:solidFill>
                  <a:schemeClr val="accent3">
                    <a:lumMod val="50000"/>
                    <a:lumOff val="50000"/>
                  </a:schemeClr>
                </a:solidFill>
              </a:rPr>
              <a:t>Service Area</a:t>
            </a:r>
            <a:r>
              <a:rPr lang="en-US" b="1" dirty="0"/>
              <a:t> </a:t>
            </a:r>
            <a:r>
              <a:rPr lang="en-US" dirty="0"/>
              <a:t>Matanuska-Susitna Borough</a:t>
            </a:r>
          </a:p>
          <a:p>
            <a:endParaRPr lang="en-US" b="1" dirty="0">
              <a:solidFill>
                <a:schemeClr val="accent3">
                  <a:lumMod val="50000"/>
                  <a:lumOff val="50000"/>
                </a:schemeClr>
              </a:solidFill>
            </a:endParaRPr>
          </a:p>
          <a:p>
            <a:r>
              <a:rPr lang="en-US" b="1" dirty="0">
                <a:solidFill>
                  <a:schemeClr val="accent3">
                    <a:lumMod val="50000"/>
                    <a:lumOff val="50000"/>
                  </a:schemeClr>
                </a:solidFill>
              </a:rPr>
              <a:t>Hazards Addressed </a:t>
            </a:r>
            <a:r>
              <a:rPr lang="en-US" dirty="0"/>
              <a:t>Flooding, ice jams, high winds</a:t>
            </a:r>
          </a:p>
          <a:p>
            <a:endParaRPr lang="en-US" dirty="0"/>
          </a:p>
          <a:p>
            <a:r>
              <a:rPr lang="en-US" b="1" dirty="0">
                <a:solidFill>
                  <a:schemeClr val="accent3">
                    <a:lumMod val="50000"/>
                    <a:lumOff val="50000"/>
                  </a:schemeClr>
                </a:solidFill>
              </a:rPr>
              <a:t>Beneficiaries</a:t>
            </a:r>
            <a:r>
              <a:rPr lang="en-US" b="1" dirty="0"/>
              <a:t> </a:t>
            </a:r>
            <a:r>
              <a:rPr lang="en-US" dirty="0"/>
              <a:t>Homeowners within Matanuska-Susitna Borough</a:t>
            </a:r>
          </a:p>
          <a:p>
            <a:endParaRPr lang="en-US" dirty="0"/>
          </a:p>
          <a:p>
            <a:endParaRPr lang="en-US" dirty="0"/>
          </a:p>
        </p:txBody>
      </p:sp>
    </p:spTree>
    <p:extLst>
      <p:ext uri="{BB962C8B-B14F-4D97-AF65-F5344CB8AC3E}">
        <p14:creationId xmlns:p14="http://schemas.microsoft.com/office/powerpoint/2010/main" val="107090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DM Sans"/>
              </a:rPr>
              <a:t> Public Engagement Schedule for Pre-Action Plan Comments</a:t>
            </a:r>
            <a:endParaRPr lang="en-US"/>
          </a:p>
        </p:txBody>
      </p:sp>
      <p:sp>
        <p:nvSpPr>
          <p:cNvPr id="3" name="Slide Number Placeholder 2"/>
          <p:cNvSpPr>
            <a:spLocks noGrp="1"/>
          </p:cNvSpPr>
          <p:nvPr>
            <p:ph type="sldNum" sz="quarter" idx="12"/>
          </p:nvPr>
        </p:nvSpPr>
        <p:spPr/>
        <p:txBody>
          <a:bodyPr/>
          <a:lstStyle/>
          <a:p>
            <a:fld id="{F384092C-9B9C-9748-AC6A-F06C9D03AD52}" type="slidenum">
              <a:rPr lang="en-US" smtClean="0"/>
              <a:t>23</a:t>
            </a:fld>
            <a:endParaRPr lang="en-US"/>
          </a:p>
        </p:txBody>
      </p:sp>
      <p:sp>
        <p:nvSpPr>
          <p:cNvPr id="4" name="TextBox 3">
            <a:extLst>
              <a:ext uri="{FF2B5EF4-FFF2-40B4-BE49-F238E27FC236}">
                <a16:creationId xmlns:a16="http://schemas.microsoft.com/office/drawing/2014/main" id="{4C4A247E-BCC5-0D86-633B-8E9D9559A8C4}"/>
              </a:ext>
            </a:extLst>
          </p:cNvPr>
          <p:cNvSpPr txBox="1"/>
          <p:nvPr/>
        </p:nvSpPr>
        <p:spPr>
          <a:xfrm>
            <a:off x="505968" y="1146048"/>
            <a:ext cx="10699750" cy="5209244"/>
          </a:xfrm>
          <a:prstGeom prst="rect">
            <a:avLst/>
          </a:prstGeom>
          <a:noFill/>
        </p:spPr>
        <p:txBody>
          <a:bodyPr wrap="square" lIns="91440" tIns="45720" rIns="91440" bIns="45720" rtlCol="0" anchor="t">
            <a:noAutofit/>
          </a:bodyPr>
          <a:lstStyle/>
          <a:p>
            <a:pPr marL="285750" indent="-285750">
              <a:buFont typeface="Arial" panose="020B0604020202020204" pitchFamily="34" charset="0"/>
              <a:buChar char="•"/>
            </a:pPr>
            <a:r>
              <a:rPr lang="en-US" sz="1600" dirty="0"/>
              <a:t>People who would like to provide public comments will each be given time to speak during the hearing.</a:t>
            </a:r>
          </a:p>
          <a:p>
            <a:pPr marL="285750" indent="-285750">
              <a:buFont typeface="Arial" panose="020B0604020202020204" pitchFamily="34" charset="0"/>
              <a:buChar char="•"/>
            </a:pPr>
            <a:r>
              <a:rPr lang="en-US" sz="1600" dirty="0"/>
              <a:t>Those wishing to speak are encouraged to bring a written copy of their comments.</a:t>
            </a:r>
          </a:p>
          <a:p>
            <a:pPr marL="285750" indent="-285750">
              <a:buFont typeface="Arial" panose="020B0604020202020204" pitchFamily="34" charset="0"/>
              <a:buChar char="•"/>
            </a:pPr>
            <a:r>
              <a:rPr lang="en-US" sz="1600" dirty="0"/>
              <a:t>Written public comments may also be submitted by:</a:t>
            </a:r>
          </a:p>
          <a:p>
            <a:pPr lvl="1"/>
            <a:endParaRPr lang="en-US" sz="1600" dirty="0"/>
          </a:p>
          <a:p>
            <a:pPr marL="342900" indent="-342900">
              <a:buFont typeface="+mj-lt"/>
              <a:buAutoNum type="arabicPeriod"/>
            </a:pPr>
            <a:r>
              <a:rPr lang="en-US" sz="1600" dirty="0"/>
              <a:t>Webform: </a:t>
            </a:r>
            <a:endParaRPr lang="en-US" sz="1600" dirty="0">
              <a:ea typeface="+mn-lt"/>
              <a:cs typeface="+mn-lt"/>
            </a:endParaRPr>
          </a:p>
          <a:p>
            <a:pPr lvl="2"/>
            <a:r>
              <a:rPr lang="en-US" sz="1600" dirty="0">
                <a:ea typeface="+mn-lt"/>
                <a:cs typeface="+mn-lt"/>
              </a:rPr>
              <a:t>Spanish: </a:t>
            </a:r>
            <a:r>
              <a:rPr lang="en-US" sz="1600" dirty="0">
                <a:ea typeface="+mn-lt"/>
                <a:cs typeface="+mn-lt"/>
                <a:hlinkClick r:id="rId3"/>
              </a:rPr>
              <a:t>https://app.smartsheet.com/b/form/0c0f19163bc5411295b1b3c67ac728f8</a:t>
            </a:r>
            <a:r>
              <a:rPr lang="en-US" sz="1600" dirty="0">
                <a:ea typeface="+mn-lt"/>
                <a:cs typeface="+mn-lt"/>
              </a:rPr>
              <a:t> </a:t>
            </a:r>
          </a:p>
          <a:p>
            <a:pPr lvl="2"/>
            <a:r>
              <a:rPr lang="en-US" sz="1600" dirty="0">
                <a:ea typeface="+mn-lt"/>
                <a:cs typeface="+mn-lt"/>
              </a:rPr>
              <a:t>English: </a:t>
            </a:r>
            <a:r>
              <a:rPr lang="en-US" sz="1600" dirty="0">
                <a:ea typeface="+mn-lt"/>
                <a:cs typeface="+mn-lt"/>
                <a:hlinkClick r:id="rId4"/>
              </a:rPr>
              <a:t>https://app.smartsheet.com/b/form/4aa1215029574778a0939a5d8476fd98</a:t>
            </a:r>
            <a:r>
              <a:rPr lang="en-US" sz="1600" dirty="0">
                <a:ea typeface="+mn-lt"/>
                <a:cs typeface="+mn-lt"/>
              </a:rPr>
              <a:t> </a:t>
            </a:r>
          </a:p>
          <a:p>
            <a:endParaRPr lang="en-US" sz="1600" dirty="0">
              <a:ea typeface="+mn-lt"/>
              <a:cs typeface="+mn-lt"/>
            </a:endParaRPr>
          </a:p>
          <a:p>
            <a:pPr marL="342900" indent="-342900">
              <a:buFont typeface="+mj-lt"/>
              <a:buAutoNum type="arabicPeriod" startAt="2"/>
            </a:pPr>
            <a:r>
              <a:rPr lang="en-US" sz="1600" dirty="0"/>
              <a:t>Email: ced.cra.cdbgmit@alaska.gov</a:t>
            </a:r>
          </a:p>
          <a:p>
            <a:endParaRPr lang="en-US" sz="1600" dirty="0"/>
          </a:p>
          <a:p>
            <a:pPr marL="342900" indent="-342900">
              <a:buFont typeface="+mj-lt"/>
              <a:buAutoNum type="arabicPeriod" startAt="3"/>
            </a:pPr>
            <a:r>
              <a:rPr lang="en-US" sz="1600" dirty="0"/>
              <a:t>Postage Mail: </a:t>
            </a:r>
            <a:endParaRPr lang="en-US" sz="1600" dirty="0">
              <a:ea typeface="+mn-lt"/>
              <a:cs typeface="+mn-lt"/>
            </a:endParaRPr>
          </a:p>
          <a:p>
            <a:pPr marL="457200"/>
            <a:endParaRPr lang="en-US" sz="1600" dirty="0">
              <a:ea typeface="+mn-lt"/>
              <a:cs typeface="+mn-lt"/>
            </a:endParaRPr>
          </a:p>
          <a:p>
            <a:pPr marL="914400" lvl="1"/>
            <a:r>
              <a:rPr lang="en-US" sz="1600" dirty="0">
                <a:ea typeface="+mn-lt"/>
                <a:cs typeface="+mn-lt"/>
              </a:rPr>
              <a:t>State of Alaska</a:t>
            </a:r>
            <a:endParaRPr lang="en-US" sz="1600" dirty="0"/>
          </a:p>
          <a:p>
            <a:pPr lvl="2"/>
            <a:r>
              <a:rPr lang="en-US" sz="1600" dirty="0">
                <a:ea typeface="+mn-lt"/>
                <a:cs typeface="+mn-lt"/>
              </a:rPr>
              <a:t>Department of Commerce, Community, and Economic Development</a:t>
            </a:r>
            <a:endParaRPr lang="en-US" sz="1600" dirty="0"/>
          </a:p>
          <a:p>
            <a:pPr lvl="2"/>
            <a:r>
              <a:rPr lang="en-US" sz="1600" dirty="0">
                <a:ea typeface="+mn-lt"/>
                <a:cs typeface="+mn-lt"/>
              </a:rPr>
              <a:t>550 W. 7th Ave. Ste . 1650, Anchorage, AK 99501</a:t>
            </a:r>
          </a:p>
          <a:p>
            <a:pPr lvl="2"/>
            <a:endParaRPr lang="en-US" sz="1600" dirty="0">
              <a:ea typeface="+mn-lt"/>
              <a:cs typeface="+mn-lt"/>
            </a:endParaRPr>
          </a:p>
          <a:p>
            <a:pPr marL="342900" indent="-342900">
              <a:buFont typeface="+mj-lt"/>
              <a:buAutoNum type="arabicPeriod" startAt="4"/>
            </a:pPr>
            <a:r>
              <a:rPr lang="en-US" sz="1600" dirty="0"/>
              <a:t>FAX: </a:t>
            </a:r>
            <a:r>
              <a:rPr lang="en-US" sz="1600" dirty="0">
                <a:ea typeface="+mn-lt"/>
                <a:cs typeface="+mn-lt"/>
              </a:rPr>
              <a:t>907-269-4563</a:t>
            </a:r>
            <a:endParaRPr lang="en-US" sz="1600" dirty="0"/>
          </a:p>
          <a:p>
            <a:pPr marL="742950" lvl="1" indent="-285750">
              <a:buFont typeface="Arial" panose="020B0604020202020204" pitchFamily="34" charset="0"/>
              <a:buChar char="•"/>
            </a:pPr>
            <a:endParaRPr lang="en-US" sz="1600" dirty="0"/>
          </a:p>
          <a:p>
            <a:pPr lvl="1"/>
            <a:r>
              <a:rPr lang="en-US" sz="1600" dirty="0"/>
              <a:t>*Label or Note your comment is for Alaska CDBG-MIT</a:t>
            </a:r>
          </a:p>
          <a:p>
            <a:pPr lvl="1"/>
            <a:endParaRPr lang="en-US" sz="1600" dirty="0"/>
          </a:p>
          <a:p>
            <a:pPr marL="285750" indent="-285750">
              <a:buFont typeface="Arial"/>
              <a:buChar char="•"/>
            </a:pPr>
            <a:r>
              <a:rPr lang="en-US" sz="1600" dirty="0"/>
              <a:t>For additional information, please visit the Alaska Department of Commerce, Community, and Economic Development </a:t>
            </a:r>
            <a:endParaRPr lang="en-US" sz="1600" dirty="0">
              <a:ea typeface="+mn-lt"/>
              <a:cs typeface="+mn-lt"/>
            </a:endParaRPr>
          </a:p>
          <a:p>
            <a:pPr lvl="1" algn="ctr"/>
            <a:r>
              <a:rPr lang="en-US" sz="1600" dirty="0">
                <a:ea typeface="+mn-lt"/>
                <a:cs typeface="+mn-lt"/>
              </a:rPr>
              <a:t> </a:t>
            </a:r>
            <a:r>
              <a:rPr lang="en-US" sz="1600" dirty="0">
                <a:ea typeface="+mn-lt"/>
                <a:cs typeface="+mn-lt"/>
                <a:hlinkClick r:id="rId5"/>
              </a:rPr>
              <a:t>https://commerce.alaska.gov/web/dcra/GrantsSection/CDBG-MIT.aspx</a:t>
            </a:r>
            <a:endParaRPr lang="en-US" sz="1600" dirty="0"/>
          </a:p>
        </p:txBody>
      </p:sp>
    </p:spTree>
    <p:extLst>
      <p:ext uri="{BB962C8B-B14F-4D97-AF65-F5344CB8AC3E}">
        <p14:creationId xmlns:p14="http://schemas.microsoft.com/office/powerpoint/2010/main" val="254595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4E4A-803B-3255-52B4-05BC06F95684}"/>
              </a:ext>
            </a:extLst>
          </p:cNvPr>
          <p:cNvSpPr>
            <a:spLocks noGrp="1"/>
          </p:cNvSpPr>
          <p:nvPr>
            <p:ph type="title"/>
          </p:nvPr>
        </p:nvSpPr>
        <p:spPr/>
        <p:txBody>
          <a:bodyPr/>
          <a:lstStyle/>
          <a:p>
            <a:r>
              <a:rPr lang="en-US" dirty="0"/>
              <a:t>Share your public comment verbally. </a:t>
            </a:r>
            <a:br>
              <a:rPr lang="en-US" u="sng" dirty="0"/>
            </a:br>
            <a:br>
              <a:rPr lang="en-US" u="sng" dirty="0"/>
            </a:br>
            <a:r>
              <a:rPr lang="en-US" dirty="0"/>
              <a:t>Please add your </a:t>
            </a:r>
            <a:r>
              <a:rPr lang="en-US" u="sng" dirty="0"/>
              <a:t>name</a:t>
            </a:r>
            <a:r>
              <a:rPr lang="en-US" dirty="0"/>
              <a:t> in the chat. We will call on your and unmute you. </a:t>
            </a:r>
            <a:br>
              <a:rPr lang="en-US" dirty="0"/>
            </a:br>
            <a:br>
              <a:rPr lang="en-US" dirty="0"/>
            </a:br>
            <a:r>
              <a:rPr lang="en-US" dirty="0"/>
              <a:t>If you speak Spanish, please speak in Spanish and it will be interpreted to the panelist. Please wait for a reply in Spanish.</a:t>
            </a:r>
            <a:br>
              <a:rPr lang="en-US" dirty="0"/>
            </a:br>
            <a:br>
              <a:rPr lang="en-US" dirty="0"/>
            </a:br>
            <a:r>
              <a:rPr lang="en-US" dirty="0"/>
              <a:t>Please list questions in the chat. They will be used to develop a FAQ for the website.  </a:t>
            </a:r>
            <a:br>
              <a:rPr lang="en-US" dirty="0"/>
            </a:br>
            <a:endParaRPr lang="en-US" dirty="0"/>
          </a:p>
        </p:txBody>
      </p:sp>
      <p:pic>
        <p:nvPicPr>
          <p:cNvPr id="3" name="Picture 2">
            <a:extLst>
              <a:ext uri="{FF2B5EF4-FFF2-40B4-BE49-F238E27FC236}">
                <a16:creationId xmlns:a16="http://schemas.microsoft.com/office/drawing/2014/main" id="{7C581706-513A-0753-F4EA-3EF87C1FA41C}"/>
              </a:ext>
            </a:extLst>
          </p:cNvPr>
          <p:cNvPicPr>
            <a:picLocks noChangeAspect="1"/>
          </p:cNvPicPr>
          <p:nvPr/>
        </p:nvPicPr>
        <p:blipFill>
          <a:blip r:embed="rId2"/>
          <a:stretch>
            <a:fillRect/>
          </a:stretch>
        </p:blipFill>
        <p:spPr>
          <a:xfrm>
            <a:off x="10585908" y="1475468"/>
            <a:ext cx="1388274" cy="908503"/>
          </a:xfrm>
          <a:prstGeom prst="rect">
            <a:avLst/>
          </a:prstGeom>
        </p:spPr>
      </p:pic>
    </p:spTree>
    <p:extLst>
      <p:ext uri="{BB962C8B-B14F-4D97-AF65-F5344CB8AC3E}">
        <p14:creationId xmlns:p14="http://schemas.microsoft.com/office/powerpoint/2010/main" val="240280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Comment Period</a:t>
            </a:r>
            <a:endParaRPr lang="en-US" sz="1667"/>
          </a:p>
        </p:txBody>
      </p:sp>
    </p:spTree>
    <p:extLst>
      <p:ext uri="{BB962C8B-B14F-4D97-AF65-F5344CB8AC3E}">
        <p14:creationId xmlns:p14="http://schemas.microsoft.com/office/powerpoint/2010/main" val="426771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13510" y="4409144"/>
            <a:ext cx="8206740" cy="723900"/>
          </a:xfrm>
        </p:spPr>
        <p:txBody>
          <a:bodyPr/>
          <a:lstStyle/>
          <a:p>
            <a:r>
              <a:rPr lang="en-US"/>
              <a:t>Community Development Block Grant-Mitigation Action Plan Development and Risk Assessment Overview</a:t>
            </a:r>
          </a:p>
        </p:txBody>
      </p:sp>
      <p:sp>
        <p:nvSpPr>
          <p:cNvPr id="3" name="Text Placeholder 2"/>
          <p:cNvSpPr>
            <a:spLocks noGrp="1"/>
          </p:cNvSpPr>
          <p:nvPr>
            <p:ph type="body" sz="quarter" idx="12"/>
          </p:nvPr>
        </p:nvSpPr>
        <p:spPr/>
        <p:txBody>
          <a:bodyPr/>
          <a:lstStyle/>
          <a:p>
            <a:r>
              <a:rPr lang="en-US"/>
              <a:t>Public Hearing-State of Alaska</a:t>
            </a:r>
          </a:p>
        </p:txBody>
      </p:sp>
      <p:sp>
        <p:nvSpPr>
          <p:cNvPr id="6" name="Text Placeholder 5"/>
          <p:cNvSpPr>
            <a:spLocks noGrp="1"/>
          </p:cNvSpPr>
          <p:nvPr>
            <p:ph type="body" sz="quarter" idx="15"/>
          </p:nvPr>
        </p:nvSpPr>
        <p:spPr/>
        <p:txBody>
          <a:bodyPr vert="horz" lIns="0" tIns="45720" rIns="0" bIns="45720" rtlCol="0" anchor="t">
            <a:noAutofit/>
          </a:bodyPr>
          <a:lstStyle/>
          <a:p>
            <a:r>
              <a:rPr lang="en-US" sz="1150" dirty="0"/>
              <a:t>11/14/2022</a:t>
            </a:r>
            <a:endParaRPr lang="en-US" dirty="0"/>
          </a:p>
        </p:txBody>
      </p:sp>
      <p:pic>
        <p:nvPicPr>
          <p:cNvPr id="1026" name="Picture 2">
            <a:extLst>
              <a:ext uri="{FF2B5EF4-FFF2-40B4-BE49-F238E27FC236}">
                <a16:creationId xmlns:a16="http://schemas.microsoft.com/office/drawing/2014/main" id="{92C76B6F-253E-6DCF-DA42-FEF356F2DAFA}"/>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6" r="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97B1CBC0-F67B-31C5-4768-81D16AD3D6F3}"/>
              </a:ext>
            </a:extLst>
          </p:cNvPr>
          <p:cNvPicPr>
            <a:picLocks noChangeAspect="1"/>
          </p:cNvPicPr>
          <p:nvPr/>
        </p:nvPicPr>
        <p:blipFill>
          <a:blip r:embed="rId4"/>
          <a:stretch>
            <a:fillRect/>
          </a:stretch>
        </p:blipFill>
        <p:spPr>
          <a:xfrm>
            <a:off x="10773863" y="4295490"/>
            <a:ext cx="1224243" cy="1224243"/>
          </a:xfrm>
          <a:prstGeom prst="rect">
            <a:avLst/>
          </a:prstGeom>
        </p:spPr>
      </p:pic>
    </p:spTree>
    <p:extLst>
      <p:ext uri="{BB962C8B-B14F-4D97-AF65-F5344CB8AC3E}">
        <p14:creationId xmlns:p14="http://schemas.microsoft.com/office/powerpoint/2010/main" val="84493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Contents</a:t>
            </a:r>
          </a:p>
        </p:txBody>
      </p:sp>
      <p:sp>
        <p:nvSpPr>
          <p:cNvPr id="3" name="Text Placeholder 2"/>
          <p:cNvSpPr>
            <a:spLocks noGrp="1"/>
          </p:cNvSpPr>
          <p:nvPr>
            <p:ph type="body" sz="quarter" idx="13"/>
          </p:nvPr>
        </p:nvSpPr>
        <p:spPr/>
        <p:txBody>
          <a:bodyPr vert="horz" lIns="0" tIns="45720" rIns="0" bIns="45720" rtlCol="0" anchor="t">
            <a:noAutofit/>
          </a:bodyPr>
          <a:lstStyle/>
          <a:p>
            <a:pPr marL="189865" indent="-189865"/>
            <a:r>
              <a:rPr lang="en-US" dirty="0"/>
              <a:t>Introduction and Overview</a:t>
            </a:r>
          </a:p>
          <a:p>
            <a:pPr marL="533400" lvl="1" indent="-342900">
              <a:buFont typeface="Courier New" panose="02070309020205020404" pitchFamily="49" charset="0"/>
              <a:buChar char="o"/>
            </a:pPr>
            <a:r>
              <a:rPr lang="en-US" sz="2000" dirty="0"/>
              <a:t>Purpose for today’s public hearing</a:t>
            </a:r>
          </a:p>
          <a:p>
            <a:pPr marL="533400" lvl="1" indent="-342900">
              <a:buFont typeface="Courier New" panose="02070309020205020404" pitchFamily="49" charset="0"/>
              <a:buChar char="o"/>
            </a:pPr>
            <a:r>
              <a:rPr lang="en-US" sz="2000" dirty="0"/>
              <a:t>CDBG-MIT Introduction and Activities</a:t>
            </a:r>
          </a:p>
          <a:p>
            <a:pPr marL="533400" lvl="1" indent="-342900">
              <a:buFont typeface="Courier New" panose="02070309020205020404" pitchFamily="49" charset="0"/>
              <a:buChar char="o"/>
            </a:pPr>
            <a:r>
              <a:rPr lang="en-US" sz="2000" dirty="0"/>
              <a:t>Most Impacted and Distressed Areas</a:t>
            </a:r>
          </a:p>
          <a:p>
            <a:pPr marL="189865" indent="-189865"/>
            <a:r>
              <a:rPr lang="en-US" dirty="0"/>
              <a:t>Mitigation Needs Assessment</a:t>
            </a:r>
          </a:p>
          <a:p>
            <a:pPr marL="189865" indent="-189865"/>
            <a:r>
              <a:rPr lang="en-US" dirty="0"/>
              <a:t>Hazard Profiles</a:t>
            </a:r>
          </a:p>
          <a:p>
            <a:pPr marL="189865" indent="-189865"/>
            <a:r>
              <a:rPr lang="en-US" dirty="0"/>
              <a:t>Critical Facilities</a:t>
            </a:r>
          </a:p>
          <a:p>
            <a:pPr marL="189865" indent="-189865"/>
            <a:r>
              <a:rPr lang="en-US" dirty="0"/>
              <a:t>Proposed Action Plan Activities and Action Plan Timeline</a:t>
            </a:r>
          </a:p>
          <a:p>
            <a:pPr marL="189865" indent="-189865"/>
            <a:r>
              <a:rPr lang="en-US" dirty="0"/>
              <a:t>Opportunity for Discussion and Comments</a:t>
            </a:r>
          </a:p>
        </p:txBody>
      </p:sp>
    </p:spTree>
    <p:extLst>
      <p:ext uri="{BB962C8B-B14F-4D97-AF65-F5344CB8AC3E}">
        <p14:creationId xmlns:p14="http://schemas.microsoft.com/office/powerpoint/2010/main" val="87734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DM Sans Medium"/>
              </a:rPr>
              <a:t>Introduction and Overview</a:t>
            </a:r>
            <a:endParaRPr lang="en-US" sz="1667"/>
          </a:p>
        </p:txBody>
      </p:sp>
    </p:spTree>
    <p:extLst>
      <p:ext uri="{BB962C8B-B14F-4D97-AF65-F5344CB8AC3E}">
        <p14:creationId xmlns:p14="http://schemas.microsoft.com/office/powerpoint/2010/main" val="148166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50" y="244078"/>
            <a:ext cx="7778750" cy="1028378"/>
          </a:xfrm>
        </p:spPr>
        <p:txBody>
          <a:bodyPr/>
          <a:lstStyle/>
          <a:p>
            <a:r>
              <a:rPr lang="en-US" sz="3200">
                <a:latin typeface="DM Sans"/>
              </a:rPr>
              <a:t>Purpose of Today’s Public Hearing</a:t>
            </a:r>
          </a:p>
        </p:txBody>
      </p:sp>
      <p:sp>
        <p:nvSpPr>
          <p:cNvPr id="3" name="Slide Number Placeholder 2"/>
          <p:cNvSpPr>
            <a:spLocks noGrp="1"/>
          </p:cNvSpPr>
          <p:nvPr>
            <p:ph type="sldNum" sz="quarter" idx="12"/>
          </p:nvPr>
        </p:nvSpPr>
        <p:spPr/>
        <p:txBody>
          <a:bodyPr/>
          <a:lstStyle/>
          <a:p>
            <a:fld id="{F384092C-9B9C-9748-AC6A-F06C9D03AD52}" type="slidenum">
              <a:rPr lang="en-US" smtClean="0"/>
              <a:t>6</a:t>
            </a:fld>
            <a:endParaRPr lang="en-US"/>
          </a:p>
        </p:txBody>
      </p:sp>
      <p:sp>
        <p:nvSpPr>
          <p:cNvPr id="4" name="Text Placeholder 3"/>
          <p:cNvSpPr>
            <a:spLocks noGrp="1"/>
          </p:cNvSpPr>
          <p:nvPr>
            <p:ph type="body" sz="quarter" idx="14"/>
          </p:nvPr>
        </p:nvSpPr>
        <p:spPr>
          <a:xfrm>
            <a:off x="602439" y="1724465"/>
            <a:ext cx="9126233" cy="4663777"/>
          </a:xfrm>
        </p:spPr>
        <p:txBody>
          <a:bodyPr vert="horz" lIns="0" tIns="45720" rIns="0" bIns="45720" rtlCol="0" anchor="t">
            <a:noAutofit/>
          </a:bodyPr>
          <a:lstStyle/>
          <a:p>
            <a:pPr marL="342900" indent="-342900">
              <a:buFont typeface="Arial" panose="020B0604020202020204" pitchFamily="34" charset="0"/>
              <a:buChar char="•"/>
            </a:pPr>
            <a:r>
              <a:rPr lang="en-US" sz="1650" dirty="0"/>
              <a:t>The Department of Housing and Urban Development (HUD) has allocated </a:t>
            </a:r>
            <a:r>
              <a:rPr lang="en-US" sz="1650" dirty="0">
                <a:solidFill>
                  <a:schemeClr val="accent5"/>
                </a:solidFill>
              </a:rPr>
              <a:t>$2,288,000 in Community Development Block Grant funds for Mitigation (CDBG-MIT)</a:t>
            </a:r>
            <a:r>
              <a:rPr lang="en-US" sz="1650" dirty="0"/>
              <a:t> to Alaska in response to the 2018 Cook Inlet (Port McKenzie) Earthquake.</a:t>
            </a:r>
          </a:p>
          <a:p>
            <a:pPr marL="342900" indent="-342900">
              <a:buFont typeface="Arial" panose="020B0604020202020204" pitchFamily="34" charset="0"/>
              <a:buChar char="•"/>
            </a:pPr>
            <a:r>
              <a:rPr lang="en-US" sz="1650" dirty="0"/>
              <a:t>The purpose of today’s informational workshop and public hearing is to provide residents an opportunity to:</a:t>
            </a:r>
            <a:endParaRPr lang="en-US" dirty="0"/>
          </a:p>
          <a:p>
            <a:pPr marL="570865" lvl="2" indent="-189865">
              <a:buClr>
                <a:schemeClr val="tx1"/>
              </a:buClr>
              <a:buFont typeface=".AppleSystemUIFont" charset="-120"/>
              <a:buChar char="-"/>
            </a:pPr>
            <a:r>
              <a:rPr lang="en-US" dirty="0">
                <a:solidFill>
                  <a:schemeClr val="accent5"/>
                </a:solidFill>
              </a:rPr>
              <a:t>Ask</a:t>
            </a:r>
            <a:r>
              <a:rPr lang="en-US" dirty="0"/>
              <a:t> questions about the goals of the CDBG-MIT funding</a:t>
            </a:r>
          </a:p>
          <a:p>
            <a:pPr marL="570865" lvl="2" indent="-189865">
              <a:buClr>
                <a:schemeClr val="tx1"/>
              </a:buClr>
              <a:buFont typeface=".AppleSystemUIFont" charset="-120"/>
              <a:buChar char="-"/>
            </a:pPr>
            <a:r>
              <a:rPr lang="en-US" dirty="0">
                <a:solidFill>
                  <a:schemeClr val="accent5"/>
                </a:solidFill>
              </a:rPr>
              <a:t>Understand</a:t>
            </a:r>
            <a:r>
              <a:rPr lang="en-US" dirty="0"/>
              <a:t> the Risk Assessment methodology used to prioritize risks</a:t>
            </a:r>
          </a:p>
          <a:p>
            <a:pPr marL="570865" lvl="2" indent="-189865">
              <a:buClr>
                <a:schemeClr val="tx1"/>
              </a:buClr>
              <a:buFont typeface=".AppleSystemUIFont" charset="-120"/>
              <a:buChar char="-"/>
            </a:pPr>
            <a:r>
              <a:rPr lang="en-US" dirty="0">
                <a:solidFill>
                  <a:schemeClr val="accent5"/>
                </a:solidFill>
              </a:rPr>
              <a:t>Provide comments</a:t>
            </a:r>
            <a:r>
              <a:rPr lang="en-US" dirty="0"/>
              <a:t> regarding mitigation needs in your community to protect from future disaster events</a:t>
            </a:r>
          </a:p>
          <a:p>
            <a:pPr marL="570865" lvl="2" indent="-189865">
              <a:buClr>
                <a:srgbClr val="000000"/>
              </a:buClr>
              <a:buFont typeface=".AppleSystemUIFont" charset="-120"/>
              <a:buChar char="-"/>
            </a:pPr>
            <a:r>
              <a:rPr lang="en-US" dirty="0">
                <a:solidFill>
                  <a:schemeClr val="accent5"/>
                </a:solidFill>
              </a:rPr>
              <a:t>Respond </a:t>
            </a:r>
            <a:r>
              <a:rPr lang="en-US" dirty="0"/>
              <a:t>to the draft Action Plan describing mitigation activities to be funded with the grant</a:t>
            </a:r>
          </a:p>
          <a:p>
            <a:pPr marL="342900" indent="-342900">
              <a:buFont typeface="Arial" panose="020B0604020202020204" pitchFamily="34" charset="0"/>
              <a:buChar char="•"/>
            </a:pPr>
            <a:r>
              <a:rPr lang="en-US" sz="1650" dirty="0"/>
              <a:t>Comments will be accepted following this presentation orally and in writing through email, postal mail, and fax.</a:t>
            </a:r>
          </a:p>
          <a:p>
            <a:pPr marL="342900" indent="-342900">
              <a:buFont typeface="Arial" panose="020B0604020202020204" pitchFamily="34" charset="0"/>
              <a:buChar char="•"/>
            </a:pPr>
            <a:r>
              <a:rPr lang="en-US" sz="1650" dirty="0"/>
              <a:t>The State has posted a draft Action Plan on its website and will continue to solicit comments through </a:t>
            </a:r>
            <a:r>
              <a:rPr lang="en-US" sz="1650" dirty="0">
                <a:solidFill>
                  <a:schemeClr val="accent5"/>
                </a:solidFill>
              </a:rPr>
              <a:t>December 10, 2022</a:t>
            </a:r>
            <a:r>
              <a:rPr lang="en-US" sz="1650" dirty="0"/>
              <a:t> before submitting a final plan to HUD</a:t>
            </a:r>
          </a:p>
          <a:p>
            <a:pPr marL="189865" lvl="1"/>
            <a:endParaRPr lang="en-US"/>
          </a:p>
          <a:p>
            <a:pPr marL="361315" lvl="1" indent="-171450">
              <a:buFont typeface="Wingdings,Sans-Serif" panose="020B0604020202020204" pitchFamily="34" charset="0"/>
              <a:buChar char="Ø"/>
            </a:pPr>
            <a:endParaRPr lang="en-US" sz="1350"/>
          </a:p>
          <a:p>
            <a:pPr marL="532765" lvl="1" indent="-342900">
              <a:buFont typeface="Wingdings" panose="020B0604020202020204" pitchFamily="34" charset="0"/>
              <a:buChar char="Ø"/>
            </a:pPr>
            <a:endParaRPr lang="en-US"/>
          </a:p>
          <a:p>
            <a:endParaRPr lang="en-US" sz="1650"/>
          </a:p>
          <a:p>
            <a:endParaRPr lang="en-US"/>
          </a:p>
        </p:txBody>
      </p:sp>
    </p:spTree>
    <p:extLst>
      <p:ext uri="{BB962C8B-B14F-4D97-AF65-F5344CB8AC3E}">
        <p14:creationId xmlns:p14="http://schemas.microsoft.com/office/powerpoint/2010/main" val="118309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50" y="244078"/>
            <a:ext cx="6041970" cy="1028378"/>
          </a:xfrm>
        </p:spPr>
        <p:txBody>
          <a:bodyPr/>
          <a:lstStyle/>
          <a:p>
            <a:r>
              <a:rPr lang="en-US" sz="3200">
                <a:latin typeface="DM Sans"/>
              </a:rPr>
              <a:t>What are CDBG-MIT Funds? </a:t>
            </a:r>
          </a:p>
        </p:txBody>
      </p:sp>
      <p:sp>
        <p:nvSpPr>
          <p:cNvPr id="3" name="Slide Number Placeholder 2"/>
          <p:cNvSpPr>
            <a:spLocks noGrp="1"/>
          </p:cNvSpPr>
          <p:nvPr>
            <p:ph type="sldNum" sz="quarter" idx="12"/>
          </p:nvPr>
        </p:nvSpPr>
        <p:spPr/>
        <p:txBody>
          <a:bodyPr/>
          <a:lstStyle/>
          <a:p>
            <a:fld id="{F384092C-9B9C-9748-AC6A-F06C9D03AD52}" type="slidenum">
              <a:rPr lang="en-US" smtClean="0"/>
              <a:t>7</a:t>
            </a:fld>
            <a:endParaRPr lang="en-US"/>
          </a:p>
        </p:txBody>
      </p:sp>
      <p:sp>
        <p:nvSpPr>
          <p:cNvPr id="4" name="Text Placeholder 3"/>
          <p:cNvSpPr>
            <a:spLocks noGrp="1"/>
          </p:cNvSpPr>
          <p:nvPr>
            <p:ph type="body" sz="quarter" idx="14"/>
          </p:nvPr>
        </p:nvSpPr>
        <p:spPr>
          <a:xfrm>
            <a:off x="602439" y="1724465"/>
            <a:ext cx="9126233" cy="4663777"/>
          </a:xfrm>
        </p:spPr>
        <p:txBody>
          <a:bodyPr vert="horz" lIns="0" tIns="45720" rIns="0" bIns="45720" rtlCol="0" anchor="t">
            <a:noAutofit/>
          </a:bodyPr>
          <a:lstStyle/>
          <a:p>
            <a:pPr marL="342900" indent="-342900">
              <a:buFont typeface="Arial" panose="020B0604020202020204" pitchFamily="34" charset="0"/>
              <a:buChar char="•"/>
            </a:pPr>
            <a:r>
              <a:rPr lang="en-US" sz="1600"/>
              <a:t>On January 6, 2021, HUD issued a Federal Register Notice allocating CDBG-MIT funds to Alaska </a:t>
            </a:r>
            <a:endParaRPr lang="en-US"/>
          </a:p>
          <a:p>
            <a:pPr marL="342900" indent="-342900">
              <a:buFont typeface="Arial" panose="020B0604020202020204" pitchFamily="34" charset="0"/>
              <a:buChar char="•"/>
            </a:pPr>
            <a:r>
              <a:rPr lang="en-US" sz="1600"/>
              <a:t>HUD previously awarded Alaska $35 million in CDBG Disaster Recovery (CDBG-DR) funds explicitly for disaster recovery efforts.</a:t>
            </a:r>
            <a:endParaRPr lang="en-US"/>
          </a:p>
          <a:p>
            <a:pPr marL="342900" indent="-342900">
              <a:buFont typeface="Arial" panose="020B0604020202020204" pitchFamily="34" charset="0"/>
              <a:buChar char="•"/>
            </a:pPr>
            <a:r>
              <a:rPr lang="en-US" sz="1600"/>
              <a:t>The Notice requires that all activities supported by CDBG-MIT funds must meet HUD's definition of mitigation:</a:t>
            </a:r>
          </a:p>
          <a:p>
            <a:pPr marL="342900" indent="-342900">
              <a:buChar char="•"/>
            </a:pPr>
            <a:endParaRPr lang="en-US" sz="1600">
              <a:solidFill>
                <a:srgbClr val="000000"/>
              </a:solidFill>
            </a:endParaRPr>
          </a:p>
          <a:p>
            <a:pPr marL="534035" lvl="4" indent="0" algn="ctr">
              <a:buClr>
                <a:schemeClr val="tx1"/>
              </a:buClr>
              <a:buNone/>
            </a:pPr>
            <a:r>
              <a:rPr lang="en-US" sz="1600">
                <a:solidFill>
                  <a:schemeClr val="accent5"/>
                </a:solidFill>
              </a:rPr>
              <a:t>Activities that increase resilience to disasters and reduce or eliminate the long-term risk of loss of life, injury, damage to and loss of property, and suffering and hardship, by lessening the impact of future disasters</a:t>
            </a:r>
          </a:p>
          <a:p>
            <a:pPr marL="534035" lvl="4" algn="ctr"/>
            <a:endParaRPr lang="en-US" sz="1600">
              <a:solidFill>
                <a:schemeClr val="accent5"/>
              </a:solidFill>
            </a:endParaRPr>
          </a:p>
          <a:p>
            <a:pPr marL="342265" indent="-342900">
              <a:buFont typeface="Arial" panose="020B0604020202020204" pitchFamily="34" charset="0"/>
              <a:buChar char="•"/>
            </a:pPr>
            <a:r>
              <a:rPr lang="en-US" sz="1600"/>
              <a:t>The CDBG-MIT funds represent a unique and significant opportunity to carry out strategic and high-impact activities to mitigate future disasters</a:t>
            </a:r>
          </a:p>
          <a:p>
            <a:pPr marL="342265" indent="-342900">
              <a:buFont typeface="Arial" panose="020B0604020202020204" pitchFamily="34" charset="0"/>
              <a:buChar char="•"/>
            </a:pPr>
            <a:r>
              <a:rPr lang="en-US" sz="1600"/>
              <a:t>At least 50% of the funds must be used in the HUD-identified </a:t>
            </a:r>
            <a:r>
              <a:rPr lang="en-US" sz="1600">
                <a:solidFill>
                  <a:schemeClr val="accent5"/>
                </a:solidFill>
              </a:rPr>
              <a:t>Most Impacted and Distressed Area</a:t>
            </a:r>
            <a:r>
              <a:rPr lang="en-US" sz="1600"/>
              <a:t> (Municipality of Anchorage) and the remaining funds may be used in the State-identified MID Area (Matanuska-Susitna and Kenai Peninsula Boroughs)</a:t>
            </a:r>
          </a:p>
          <a:p>
            <a:pPr marL="189865" lvl="1"/>
            <a:endParaRPr lang="en-US"/>
          </a:p>
          <a:p>
            <a:pPr marL="361315" lvl="1" indent="-171450">
              <a:buFont typeface="Wingdings,Sans-Serif" panose="020B0604020202020204" pitchFamily="34" charset="0"/>
              <a:buChar char="Ø"/>
            </a:pPr>
            <a:endParaRPr lang="en-US" sz="1350"/>
          </a:p>
          <a:p>
            <a:pPr marL="532765" lvl="1" indent="-342900">
              <a:buFont typeface="Wingdings" panose="020B0604020202020204" pitchFamily="34" charset="0"/>
              <a:buChar char="Ø"/>
            </a:pPr>
            <a:endParaRPr lang="en-US"/>
          </a:p>
          <a:p>
            <a:endParaRPr lang="en-US" sz="1650"/>
          </a:p>
          <a:p>
            <a:endParaRPr lang="en-US"/>
          </a:p>
        </p:txBody>
      </p:sp>
    </p:spTree>
    <p:extLst>
      <p:ext uri="{BB962C8B-B14F-4D97-AF65-F5344CB8AC3E}">
        <p14:creationId xmlns:p14="http://schemas.microsoft.com/office/powerpoint/2010/main" val="3971507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50" y="244078"/>
            <a:ext cx="8284718" cy="1028378"/>
          </a:xfrm>
        </p:spPr>
        <p:txBody>
          <a:bodyPr/>
          <a:lstStyle/>
          <a:p>
            <a:r>
              <a:rPr lang="en-US" sz="3200">
                <a:latin typeface="DM Sans"/>
              </a:rPr>
              <a:t>HUD CDBG-MIT Objectives</a:t>
            </a:r>
          </a:p>
        </p:txBody>
      </p:sp>
      <p:sp>
        <p:nvSpPr>
          <p:cNvPr id="3" name="Slide Number Placeholder 2"/>
          <p:cNvSpPr>
            <a:spLocks noGrp="1"/>
          </p:cNvSpPr>
          <p:nvPr>
            <p:ph type="sldNum" sz="quarter" idx="12"/>
          </p:nvPr>
        </p:nvSpPr>
        <p:spPr/>
        <p:txBody>
          <a:bodyPr/>
          <a:lstStyle/>
          <a:p>
            <a:fld id="{F384092C-9B9C-9748-AC6A-F06C9D03AD52}" type="slidenum">
              <a:rPr lang="en-US" smtClean="0"/>
              <a:t>8</a:t>
            </a:fld>
            <a:endParaRPr lang="en-US"/>
          </a:p>
        </p:txBody>
      </p:sp>
      <p:sp>
        <p:nvSpPr>
          <p:cNvPr id="6" name="Text Placeholder 5">
            <a:extLst>
              <a:ext uri="{FF2B5EF4-FFF2-40B4-BE49-F238E27FC236}">
                <a16:creationId xmlns:a16="http://schemas.microsoft.com/office/drawing/2014/main" id="{551218D5-E054-0EF9-362B-49150937F447}"/>
              </a:ext>
            </a:extLst>
          </p:cNvPr>
          <p:cNvSpPr>
            <a:spLocks noGrp="1"/>
          </p:cNvSpPr>
          <p:nvPr>
            <p:ph type="body" sz="quarter" idx="14"/>
          </p:nvPr>
        </p:nvSpPr>
        <p:spPr>
          <a:xfrm>
            <a:off x="596486" y="1737717"/>
            <a:ext cx="9510682" cy="3596822"/>
          </a:xfrm>
        </p:spPr>
        <p:txBody>
          <a:bodyPr vert="horz" lIns="0" tIns="45720" rIns="0" bIns="45720" rtlCol="0" anchor="t">
            <a:noAutofit/>
          </a:bodyPr>
          <a:lstStyle/>
          <a:p>
            <a:pPr marL="285750" indent="-285750">
              <a:buFont typeface="Arial" panose="020B0604020202020204" pitchFamily="34" charset="0"/>
              <a:buChar char="•"/>
            </a:pPr>
            <a:r>
              <a:rPr lang="en-US" sz="1800"/>
              <a:t>Support </a:t>
            </a:r>
            <a:r>
              <a:rPr lang="en-US" sz="1800">
                <a:solidFill>
                  <a:schemeClr val="accent5"/>
                </a:solidFill>
              </a:rPr>
              <a:t>data-informed investments</a:t>
            </a:r>
            <a:r>
              <a:rPr lang="en-US" sz="1800"/>
              <a:t> in high-impact projects which will reduce risks attributable to natural disasters</a:t>
            </a:r>
          </a:p>
          <a:p>
            <a:pPr marL="285750" indent="-285750">
              <a:buFont typeface="Arial" panose="020B0604020202020204" pitchFamily="34" charset="0"/>
              <a:buChar char="•"/>
            </a:pPr>
            <a:r>
              <a:rPr lang="en-US" sz="1800"/>
              <a:t>Place </a:t>
            </a:r>
            <a:r>
              <a:rPr lang="en-US" sz="1800">
                <a:solidFill>
                  <a:schemeClr val="accent5"/>
                </a:solidFill>
              </a:rPr>
              <a:t>focus on repetitive loss</a:t>
            </a:r>
            <a:r>
              <a:rPr lang="en-US" sz="1800"/>
              <a:t> of property and critical infrastructure</a:t>
            </a:r>
          </a:p>
          <a:p>
            <a:pPr marL="285750" indent="-285750">
              <a:buFont typeface="Arial" panose="020B0604020202020204" pitchFamily="34" charset="0"/>
              <a:buChar char="•"/>
            </a:pPr>
            <a:r>
              <a:rPr lang="en-US" sz="1800">
                <a:solidFill>
                  <a:schemeClr val="accent5"/>
                </a:solidFill>
              </a:rPr>
              <a:t>Build capacity</a:t>
            </a:r>
            <a:r>
              <a:rPr lang="en-US" sz="1800"/>
              <a:t> of States and local governments to analyze disaster risks and to update hazard mitigation plans through data and meaningful community engagement</a:t>
            </a:r>
          </a:p>
          <a:p>
            <a:pPr marL="285750" indent="-285750">
              <a:buFont typeface="Arial" panose="020B0604020202020204" pitchFamily="34" charset="0"/>
              <a:buChar char="•"/>
            </a:pPr>
            <a:r>
              <a:rPr lang="en-US" sz="1800"/>
              <a:t>Support the </a:t>
            </a:r>
            <a:r>
              <a:rPr lang="en-US" sz="1800">
                <a:solidFill>
                  <a:schemeClr val="accent5"/>
                </a:solidFill>
              </a:rPr>
              <a:t>adoption of policies</a:t>
            </a:r>
            <a:r>
              <a:rPr lang="en-US" sz="1800"/>
              <a:t> that reflect local and regional priorities having long-lasting effects on </a:t>
            </a:r>
            <a:r>
              <a:rPr lang="en-US" sz="1800">
                <a:solidFill>
                  <a:schemeClr val="accent5"/>
                </a:solidFill>
              </a:rPr>
              <a:t>community risk reduction</a:t>
            </a:r>
          </a:p>
          <a:p>
            <a:endParaRPr lang="en-US"/>
          </a:p>
        </p:txBody>
      </p:sp>
    </p:spTree>
    <p:extLst>
      <p:ext uri="{BB962C8B-B14F-4D97-AF65-F5344CB8AC3E}">
        <p14:creationId xmlns:p14="http://schemas.microsoft.com/office/powerpoint/2010/main" val="206364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50" y="244078"/>
            <a:ext cx="8918348" cy="1028378"/>
          </a:xfrm>
        </p:spPr>
        <p:txBody>
          <a:bodyPr/>
          <a:lstStyle/>
          <a:p>
            <a:r>
              <a:rPr lang="en-US" sz="3200">
                <a:latin typeface="DM Sans"/>
              </a:rPr>
              <a:t>CDBG-MIT Eligible Activities</a:t>
            </a:r>
          </a:p>
        </p:txBody>
      </p:sp>
      <p:sp>
        <p:nvSpPr>
          <p:cNvPr id="3" name="Slide Number Placeholder 2"/>
          <p:cNvSpPr>
            <a:spLocks noGrp="1"/>
          </p:cNvSpPr>
          <p:nvPr>
            <p:ph type="sldNum" sz="quarter" idx="12"/>
          </p:nvPr>
        </p:nvSpPr>
        <p:spPr/>
        <p:txBody>
          <a:bodyPr/>
          <a:lstStyle/>
          <a:p>
            <a:fld id="{F384092C-9B9C-9748-AC6A-F06C9D03AD52}" type="slidenum">
              <a:rPr lang="en-US" smtClean="0"/>
              <a:t>9</a:t>
            </a:fld>
            <a:endParaRPr lang="en-US"/>
          </a:p>
        </p:txBody>
      </p:sp>
      <p:sp>
        <p:nvSpPr>
          <p:cNvPr id="5" name="TextBox 4">
            <a:extLst>
              <a:ext uri="{FF2B5EF4-FFF2-40B4-BE49-F238E27FC236}">
                <a16:creationId xmlns:a16="http://schemas.microsoft.com/office/drawing/2014/main" id="{DC5DDFEB-776C-4CA9-F42A-2333D3D046FC}"/>
              </a:ext>
            </a:extLst>
          </p:cNvPr>
          <p:cNvSpPr txBox="1"/>
          <p:nvPr/>
        </p:nvSpPr>
        <p:spPr>
          <a:xfrm>
            <a:off x="456513" y="1544594"/>
            <a:ext cx="11419702" cy="6224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spcBef>
                <a:spcPts val="500"/>
              </a:spcBef>
            </a:pPr>
            <a:endParaRPr lang="en-US" sz="1400">
              <a:ea typeface="+mn-lt"/>
              <a:cs typeface="+mn-lt"/>
            </a:endParaRPr>
          </a:p>
          <a:p>
            <a:pPr>
              <a:lnSpc>
                <a:spcPct val="110000"/>
              </a:lnSpc>
              <a:spcBef>
                <a:spcPts val="500"/>
              </a:spcBef>
            </a:pPr>
            <a:endParaRPr lang="en-US" sz="1400"/>
          </a:p>
        </p:txBody>
      </p:sp>
      <p:sp>
        <p:nvSpPr>
          <p:cNvPr id="6" name="TextBox 5">
            <a:extLst>
              <a:ext uri="{FF2B5EF4-FFF2-40B4-BE49-F238E27FC236}">
                <a16:creationId xmlns:a16="http://schemas.microsoft.com/office/drawing/2014/main" id="{2131AED0-7520-57DE-693A-6C7520BFE3F2}"/>
              </a:ext>
            </a:extLst>
          </p:cNvPr>
          <p:cNvSpPr txBox="1"/>
          <p:nvPr/>
        </p:nvSpPr>
        <p:spPr>
          <a:xfrm>
            <a:off x="662459" y="1767702"/>
            <a:ext cx="9720648" cy="5791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spcBef>
                <a:spcPts val="500"/>
              </a:spcBef>
            </a:pPr>
            <a:r>
              <a:rPr lang="en-US" sz="1600" b="1" dirty="0">
                <a:ea typeface="+mn-lt"/>
                <a:cs typeface="+mn-lt"/>
              </a:rPr>
              <a:t>CDBG-MIT funded activities must:</a:t>
            </a:r>
            <a:endParaRPr lang="en-US" sz="1600" dirty="0">
              <a:ea typeface="+mn-lt"/>
              <a:cs typeface="+mn-lt"/>
            </a:endParaRPr>
          </a:p>
          <a:p>
            <a:pPr marL="285750" indent="-285750">
              <a:lnSpc>
                <a:spcPct val="110000"/>
              </a:lnSpc>
              <a:spcBef>
                <a:spcPts val="500"/>
              </a:spcBef>
              <a:buFont typeface="Arial,Sans-Serif"/>
              <a:buChar char="•"/>
            </a:pPr>
            <a:r>
              <a:rPr lang="en-US" sz="1600" dirty="0">
                <a:ea typeface="+mn-lt"/>
                <a:cs typeface="+mn-lt"/>
              </a:rPr>
              <a:t>Meet the definition of mitigation as described in the Federal Register Notice</a:t>
            </a:r>
          </a:p>
          <a:p>
            <a:pPr marL="285750" indent="-285750">
              <a:lnSpc>
                <a:spcPct val="110000"/>
              </a:lnSpc>
              <a:spcBef>
                <a:spcPts val="500"/>
              </a:spcBef>
              <a:buFont typeface="Arial,Sans-Serif"/>
              <a:buChar char="•"/>
            </a:pPr>
            <a:r>
              <a:rPr lang="en-US" sz="1600" dirty="0">
                <a:ea typeface="+mn-lt"/>
                <a:cs typeface="+mn-lt"/>
              </a:rPr>
              <a:t>Address the current and future risks identified in the Mitigation Needs Assessment</a:t>
            </a:r>
          </a:p>
          <a:p>
            <a:pPr marL="285750" indent="-285750">
              <a:lnSpc>
                <a:spcPct val="110000"/>
              </a:lnSpc>
              <a:spcBef>
                <a:spcPts val="500"/>
              </a:spcBef>
              <a:buFont typeface="Arial,Sans-Serif"/>
              <a:buChar char="•"/>
            </a:pPr>
            <a:r>
              <a:rPr lang="en-US" sz="1600" dirty="0">
                <a:ea typeface="+mn-lt"/>
                <a:cs typeface="+mn-lt"/>
              </a:rPr>
              <a:t>Prioritize Low-to-Moderate Income (LMI) communities</a:t>
            </a:r>
          </a:p>
          <a:p>
            <a:pPr marL="285750" indent="-285750">
              <a:lnSpc>
                <a:spcPct val="110000"/>
              </a:lnSpc>
              <a:spcBef>
                <a:spcPts val="500"/>
              </a:spcBef>
              <a:buFont typeface="Arial,Sans-Serif"/>
              <a:buChar char="•"/>
            </a:pPr>
            <a:endParaRPr lang="en-US" sz="1600"/>
          </a:p>
          <a:p>
            <a:pPr>
              <a:lnSpc>
                <a:spcPct val="110000"/>
              </a:lnSpc>
              <a:spcBef>
                <a:spcPts val="500"/>
              </a:spcBef>
            </a:pPr>
            <a:r>
              <a:rPr lang="en-US" sz="1600" b="1" dirty="0">
                <a:ea typeface="+mn-lt"/>
                <a:cs typeface="+mn-lt"/>
              </a:rPr>
              <a:t>Examples of uses are:</a:t>
            </a:r>
            <a:endParaRPr lang="en-US" sz="1600" dirty="0">
              <a:ea typeface="+mn-lt"/>
              <a:cs typeface="+mn-lt"/>
            </a:endParaRPr>
          </a:p>
          <a:p>
            <a:pPr marL="285750" indent="-285750">
              <a:lnSpc>
                <a:spcPct val="110000"/>
              </a:lnSpc>
              <a:spcBef>
                <a:spcPts val="500"/>
              </a:spcBef>
              <a:buFont typeface="Arial,Sans-Serif"/>
              <a:buChar char="•"/>
            </a:pPr>
            <a:r>
              <a:rPr lang="en-US" sz="1600" b="1" dirty="0">
                <a:solidFill>
                  <a:schemeClr val="accent5"/>
                </a:solidFill>
              </a:rPr>
              <a:t>Resiliency Planning</a:t>
            </a:r>
            <a:r>
              <a:rPr lang="en-US" sz="1600" dirty="0"/>
              <a:t>: Gather </a:t>
            </a:r>
            <a:r>
              <a:rPr lang="en-US" sz="1600" dirty="0">
                <a:solidFill>
                  <a:srgbClr val="000000"/>
                </a:solidFill>
              </a:rPr>
              <a:t>information</a:t>
            </a:r>
            <a:r>
              <a:rPr lang="en-US" sz="1600" dirty="0"/>
              <a:t> on hazard risks and vulnerabilities </a:t>
            </a:r>
            <a:r>
              <a:rPr lang="en-US" sz="1600" dirty="0">
                <a:solidFill>
                  <a:srgbClr val="000000"/>
                </a:solidFill>
              </a:rPr>
              <a:t>to</a:t>
            </a:r>
            <a:r>
              <a:rPr lang="en-US" sz="1600" dirty="0"/>
              <a:t> develop land use plans, guide capital investments, and make upgrades to mapping and data systems. </a:t>
            </a:r>
            <a:endParaRPr lang="en-US" sz="1600" dirty="0">
              <a:ea typeface="+mn-lt"/>
              <a:cs typeface="+mn-lt"/>
            </a:endParaRPr>
          </a:p>
          <a:p>
            <a:pPr marL="285750" indent="-285750">
              <a:lnSpc>
                <a:spcPct val="110000"/>
              </a:lnSpc>
              <a:spcBef>
                <a:spcPts val="500"/>
              </a:spcBef>
              <a:buFont typeface="Arial,Sans-Serif"/>
              <a:buChar char="•"/>
            </a:pPr>
            <a:r>
              <a:rPr lang="en-US" sz="1600" b="1" dirty="0">
                <a:solidFill>
                  <a:schemeClr val="accent5"/>
                </a:solidFill>
                <a:ea typeface="+mn-lt"/>
                <a:cs typeface="+mn-lt"/>
              </a:rPr>
              <a:t>Public Infrastructure</a:t>
            </a:r>
            <a:r>
              <a:rPr lang="en-US" sz="1600" dirty="0">
                <a:ea typeface="+mn-lt"/>
                <a:cs typeface="+mn-lt"/>
              </a:rPr>
              <a:t>:  Update and improve roads, bridges, energy grids, drainage systems and more to reduce risks of flood, earthquakes, landslides, avalanches, tsunamis, wildland fire, high winds, and extreme weather.</a:t>
            </a:r>
          </a:p>
          <a:p>
            <a:pPr marL="285750" indent="-285750">
              <a:lnSpc>
                <a:spcPct val="110000"/>
              </a:lnSpc>
              <a:spcBef>
                <a:spcPts val="500"/>
              </a:spcBef>
              <a:buFont typeface="Arial,Sans-Serif"/>
              <a:buChar char="•"/>
            </a:pPr>
            <a:r>
              <a:rPr lang="en-US" sz="1600" b="1" dirty="0">
                <a:solidFill>
                  <a:schemeClr val="accent5"/>
                </a:solidFill>
                <a:ea typeface="+mn-lt"/>
                <a:cs typeface="+mn-lt"/>
              </a:rPr>
              <a:t>Mapping and Modeling</a:t>
            </a:r>
            <a:r>
              <a:rPr lang="en-US" sz="1600" dirty="0">
                <a:ea typeface="+mn-lt"/>
                <a:cs typeface="+mn-lt"/>
              </a:rPr>
              <a:t>:</a:t>
            </a:r>
            <a:r>
              <a:rPr lang="en-US" sz="1600" dirty="0">
                <a:solidFill>
                  <a:srgbClr val="FF0000"/>
                </a:solidFill>
                <a:ea typeface="+mn-lt"/>
                <a:cs typeface="+mn-lt"/>
              </a:rPr>
              <a:t> </a:t>
            </a:r>
            <a:r>
              <a:rPr lang="en-US" sz="1600" dirty="0">
                <a:ea typeface="+mn-lt"/>
                <a:cs typeface="+mn-lt"/>
              </a:rPr>
              <a:t>Improve modeling capacity and data sharing agreements, and</a:t>
            </a:r>
            <a:r>
              <a:rPr lang="en-US" sz="1600" dirty="0">
                <a:solidFill>
                  <a:srgbClr val="FF0000"/>
                </a:solidFill>
                <a:ea typeface="+mn-lt"/>
                <a:cs typeface="+mn-lt"/>
              </a:rPr>
              <a:t> </a:t>
            </a:r>
            <a:r>
              <a:rPr lang="en-US" sz="1600" dirty="0">
                <a:solidFill>
                  <a:srgbClr val="000000"/>
                </a:solidFill>
                <a:ea typeface="+mn-lt"/>
                <a:cs typeface="+mn-lt"/>
              </a:rPr>
              <a:t>perform</a:t>
            </a:r>
            <a:r>
              <a:rPr lang="en-US" sz="1600" dirty="0">
                <a:ea typeface="+mn-lt"/>
                <a:cs typeface="+mn-lt"/>
              </a:rPr>
              <a:t> structural risk analysis for critical facilities and comprehensive hazard mapping.</a:t>
            </a:r>
          </a:p>
          <a:p>
            <a:pPr marL="285750" indent="-285750">
              <a:lnSpc>
                <a:spcPct val="110000"/>
              </a:lnSpc>
              <a:spcBef>
                <a:spcPts val="500"/>
              </a:spcBef>
              <a:buFont typeface="Arial,Sans-Serif"/>
              <a:buChar char="•"/>
            </a:pPr>
            <a:r>
              <a:rPr lang="en-US" sz="1600" b="1" dirty="0">
                <a:solidFill>
                  <a:schemeClr val="accent5"/>
                </a:solidFill>
                <a:ea typeface="+mn-lt"/>
                <a:cs typeface="+mn-lt"/>
              </a:rPr>
              <a:t>Alert Systems</a:t>
            </a:r>
            <a:r>
              <a:rPr lang="en-US" sz="1600" dirty="0">
                <a:ea typeface="+mn-lt"/>
                <a:cs typeface="+mn-lt"/>
              </a:rPr>
              <a:t>: Improve tsunami alert system (timeliness and maintenance).</a:t>
            </a:r>
          </a:p>
          <a:p>
            <a:pPr marL="285750" indent="-285750">
              <a:lnSpc>
                <a:spcPct val="110000"/>
              </a:lnSpc>
              <a:spcBef>
                <a:spcPts val="500"/>
              </a:spcBef>
              <a:buFont typeface="Arial"/>
              <a:buChar char="•"/>
            </a:pPr>
            <a:endParaRPr lang="en-US" sz="1600">
              <a:ea typeface="+mn-lt"/>
              <a:cs typeface="+mn-lt"/>
            </a:endParaRPr>
          </a:p>
          <a:p>
            <a:pPr marL="285750" indent="-285750">
              <a:lnSpc>
                <a:spcPct val="110000"/>
              </a:lnSpc>
              <a:spcBef>
                <a:spcPts val="500"/>
              </a:spcBef>
              <a:buFont typeface="Arial"/>
              <a:buChar char="•"/>
            </a:pPr>
            <a:endParaRPr lang="en-US" sz="1600">
              <a:ea typeface="+mn-lt"/>
              <a:cs typeface="+mn-lt"/>
            </a:endParaRPr>
          </a:p>
          <a:p>
            <a:pPr marL="285750" indent="-285750">
              <a:lnSpc>
                <a:spcPct val="110000"/>
              </a:lnSpc>
              <a:spcBef>
                <a:spcPts val="500"/>
              </a:spcBef>
              <a:buFont typeface="Arial"/>
              <a:buChar char="•"/>
            </a:pPr>
            <a:endParaRPr lang="en-US" sz="1600">
              <a:ea typeface="+mn-lt"/>
              <a:cs typeface="+mn-lt"/>
            </a:endParaRPr>
          </a:p>
          <a:p>
            <a:pPr marL="285750" indent="-285750">
              <a:lnSpc>
                <a:spcPct val="110000"/>
              </a:lnSpc>
              <a:spcBef>
                <a:spcPts val="500"/>
              </a:spcBef>
              <a:buFont typeface="Arial,Sans-Serif"/>
              <a:buChar char="•"/>
            </a:pPr>
            <a:endParaRPr lang="en-US" sz="1600"/>
          </a:p>
        </p:txBody>
      </p:sp>
    </p:spTree>
    <p:extLst>
      <p:ext uri="{BB962C8B-B14F-4D97-AF65-F5344CB8AC3E}">
        <p14:creationId xmlns:p14="http://schemas.microsoft.com/office/powerpoint/2010/main" val="210947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ICF 2021 Master">
  <a:themeElements>
    <a:clrScheme name="ICF_Color Palette_2021">
      <a:dk1>
        <a:srgbClr val="000000"/>
      </a:dk1>
      <a:lt1>
        <a:srgbClr val="FFFFFF"/>
      </a:lt1>
      <a:dk2>
        <a:srgbClr val="414041"/>
      </a:dk2>
      <a:lt2>
        <a:srgbClr val="808285"/>
      </a:lt2>
      <a:accent1>
        <a:srgbClr val="30F298"/>
      </a:accent1>
      <a:accent2>
        <a:srgbClr val="FFC628"/>
      </a:accent2>
      <a:accent3>
        <a:srgbClr val="031D40"/>
      </a:accent3>
      <a:accent4>
        <a:srgbClr val="5BCBF5"/>
      </a:accent4>
      <a:accent5>
        <a:srgbClr val="0785F2"/>
      </a:accent5>
      <a:accent6>
        <a:srgbClr val="BCBEC0"/>
      </a:accent6>
      <a:hlink>
        <a:srgbClr val="0785F2"/>
      </a:hlink>
      <a:folHlink>
        <a:srgbClr val="5FBDDB"/>
      </a:folHlink>
    </a:clrScheme>
    <a:fontScheme name="ICF 2021">
      <a:majorFont>
        <a:latin typeface="DM Sans Bold"/>
        <a:ea typeface=""/>
        <a:cs typeface=""/>
      </a:majorFont>
      <a:minorFont>
        <a:latin typeface="DM Sans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defRPr dirty="0" smtClean="0"/>
        </a:defPPr>
      </a:lstStyle>
    </a:txDef>
  </a:objectDefaults>
  <a:extraClrSchemeLst/>
  <a:extLst>
    <a:ext uri="{05A4C25C-085E-4340-85A3-A5531E510DB2}">
      <thm15:themeFamily xmlns:thm15="http://schemas.microsoft.com/office/thememl/2012/main" name="ICF_PowerPoint_Standard_Template_v2" id="{7457DB8A-37DF-F446-B038-E35342B5DC7D}" vid="{9676021A-7711-0349-B47A-48571F543AB7}"/>
    </a:ext>
  </a:extLst>
</a:theme>
</file>

<file path=ppt/theme/theme2.xml><?xml version="1.0" encoding="utf-8"?>
<a:theme xmlns:a="http://schemas.openxmlformats.org/drawingml/2006/main" name="1_ICF 2021 Master">
  <a:themeElements>
    <a:clrScheme name="ICF_Color Palette_2021">
      <a:dk1>
        <a:srgbClr val="000000"/>
      </a:dk1>
      <a:lt1>
        <a:srgbClr val="FFFFFF"/>
      </a:lt1>
      <a:dk2>
        <a:srgbClr val="414041"/>
      </a:dk2>
      <a:lt2>
        <a:srgbClr val="808285"/>
      </a:lt2>
      <a:accent1>
        <a:srgbClr val="30F298"/>
      </a:accent1>
      <a:accent2>
        <a:srgbClr val="FFC628"/>
      </a:accent2>
      <a:accent3>
        <a:srgbClr val="031D40"/>
      </a:accent3>
      <a:accent4>
        <a:srgbClr val="5BCBF5"/>
      </a:accent4>
      <a:accent5>
        <a:srgbClr val="0785F2"/>
      </a:accent5>
      <a:accent6>
        <a:srgbClr val="BCBEC0"/>
      </a:accent6>
      <a:hlink>
        <a:srgbClr val="0785F2"/>
      </a:hlink>
      <a:folHlink>
        <a:srgbClr val="5FBDDB"/>
      </a:folHlink>
    </a:clrScheme>
    <a:fontScheme name="ICF 2021">
      <a:majorFont>
        <a:latin typeface="DM Sans Bold"/>
        <a:ea typeface=""/>
        <a:cs typeface=""/>
      </a:majorFont>
      <a:minorFont>
        <a:latin typeface="DM Sans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defRPr dirty="0" smtClean="0"/>
        </a:defPPr>
      </a:lstStyle>
    </a:txDef>
  </a:objectDefaults>
  <a:extraClrSchemeLst/>
  <a:extLst>
    <a:ext uri="{05A4C25C-085E-4340-85A3-A5531E510DB2}">
      <thm15:themeFamily xmlns:thm15="http://schemas.microsoft.com/office/thememl/2012/main" name="ICF_PowerPoint_Standard_Template_v2" id="{7457DB8A-37DF-F446-B038-E35342B5DC7D}" vid="{9676021A-7711-0349-B47A-48571F543AB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11E7BCAFD9604891B195E5BF6FDA87" ma:contentTypeVersion="14" ma:contentTypeDescription="Create a new document." ma:contentTypeScope="" ma:versionID="ee72da96acf229a5212c392617e7e382">
  <xsd:schema xmlns:xsd="http://www.w3.org/2001/XMLSchema" xmlns:xs="http://www.w3.org/2001/XMLSchema" xmlns:p="http://schemas.microsoft.com/office/2006/metadata/properties" xmlns:ns2="fe8c795a-4986-4f5a-bb9b-05c2a87ff0c6" xmlns:ns3="2174eb58-2079-46f6-bfdc-04e5dcf07d21" targetNamespace="http://schemas.microsoft.com/office/2006/metadata/properties" ma:root="true" ma:fieldsID="35c7d94c1af8af8e22321ab9f4b78d29" ns2:_="" ns3:_="">
    <xsd:import namespace="fe8c795a-4986-4f5a-bb9b-05c2a87ff0c6"/>
    <xsd:import namespace="2174eb58-2079-46f6-bfdc-04e5dcf07d2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8c795a-4986-4f5a-bb9b-05c2a87ff0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856f2ee-118d-42e8-91de-064c9a66b685"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74eb58-2079-46f6-bfdc-04e5dcf07d2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9af4f796-81c1-4afd-8a23-3e9d9f8128b6}" ma:internalName="TaxCatchAll" ma:showField="CatchAllData" ma:web="2174eb58-2079-46f6-bfdc-04e5dcf07d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2174eb58-2079-46f6-bfdc-04e5dcf07d21">
      <UserInfo>
        <DisplayName>Narducci, Christopher</DisplayName>
        <AccountId>20</AccountId>
        <AccountType/>
      </UserInfo>
    </SharedWithUsers>
    <TaxCatchAll xmlns="2174eb58-2079-46f6-bfdc-04e5dcf07d21" xsi:nil="true"/>
    <lcf76f155ced4ddcb4097134ff3c332f xmlns="fe8c795a-4986-4f5a-bb9b-05c2a87ff0c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20DDFE1-73E7-4B41-A5C8-1FBDF7364E99}">
  <ds:schemaRefs>
    <ds:schemaRef ds:uri="2174eb58-2079-46f6-bfdc-04e5dcf07d21"/>
    <ds:schemaRef ds:uri="fe8c795a-4986-4f5a-bb9b-05c2a87ff0c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0977E34-3D7B-477E-86BD-0855E78E412C}">
  <ds:schemaRefs>
    <ds:schemaRef ds:uri="http://schemas.microsoft.com/sharepoint/v3/contenttype/forms"/>
  </ds:schemaRefs>
</ds:datastoreItem>
</file>

<file path=customXml/itemProps3.xml><?xml version="1.0" encoding="utf-8"?>
<ds:datastoreItem xmlns:ds="http://schemas.openxmlformats.org/officeDocument/2006/customXml" ds:itemID="{2F242BE9-3538-4C76-B5DA-5280EF538924}">
  <ds:schemaRefs>
    <ds:schemaRef ds:uri="fe8c795a-4986-4f5a-bb9b-05c2a87ff0c6"/>
    <ds:schemaRef ds:uri="http://schemas.microsoft.com/office/2006/metadata/properties"/>
    <ds:schemaRef ds:uri="http://schemas.openxmlformats.org/package/2006/metadata/core-properties"/>
    <ds:schemaRef ds:uri="http://schemas.microsoft.com/office/2006/documentManagement/types"/>
    <ds:schemaRef ds:uri="http://purl.org/dc/elements/1.1/"/>
    <ds:schemaRef ds:uri="http://purl.org/dc/terms/"/>
    <ds:schemaRef ds:uri="http://schemas.microsoft.com/office/infopath/2007/PartnerControls"/>
    <ds:schemaRef ds:uri="http://purl.org/dc/dcmitype/"/>
    <ds:schemaRef ds:uri="http://www.w3.org/XML/1998/namespace"/>
    <ds:schemaRef ds:uri="2174eb58-2079-46f6-bfdc-04e5dcf07d21"/>
  </ds:schemaRefs>
</ds:datastoreItem>
</file>

<file path=docMetadata/LabelInfo.xml><?xml version="1.0" encoding="utf-8"?>
<clbl:labelList xmlns:clbl="http://schemas.microsoft.com/office/2020/mipLabelMetadata">
  <clbl:label id="{cf90b97b-be46-4a00-9700-81ce4ff1b7f6}" enabled="0" method="" siteId="{cf90b97b-be46-4a00-9700-81ce4ff1b7f6}" removed="1"/>
</clbl:labelList>
</file>

<file path=docProps/app.xml><?xml version="1.0" encoding="utf-8"?>
<Properties xmlns="http://schemas.openxmlformats.org/officeDocument/2006/extended-properties" xmlns:vt="http://schemas.openxmlformats.org/officeDocument/2006/docPropsVTypes">
  <TotalTime>42</TotalTime>
  <Words>2964</Words>
  <Application>Microsoft Office PowerPoint</Application>
  <PresentationFormat>Widescreen</PresentationFormat>
  <Paragraphs>383</Paragraphs>
  <Slides>25</Slides>
  <Notes>20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25</vt:i4>
      </vt:variant>
    </vt:vector>
  </HeadingPairs>
  <TitlesOfParts>
    <vt:vector size="38" baseType="lpstr">
      <vt:lpstr>.AppleSystemUIFont</vt:lpstr>
      <vt:lpstr>Arial</vt:lpstr>
      <vt:lpstr>Arial,Sans-Serif</vt:lpstr>
      <vt:lpstr>Calibri</vt:lpstr>
      <vt:lpstr>Courier New</vt:lpstr>
      <vt:lpstr>DM Sans</vt:lpstr>
      <vt:lpstr>DM Sans Bold</vt:lpstr>
      <vt:lpstr>DM Sans Medium</vt:lpstr>
      <vt:lpstr>Open Sans</vt:lpstr>
      <vt:lpstr>Wingdings</vt:lpstr>
      <vt:lpstr>Wingdings,Sans-Serif</vt:lpstr>
      <vt:lpstr>ICF 2021 Master</vt:lpstr>
      <vt:lpstr>1_ICF 2021 Master</vt:lpstr>
      <vt:lpstr>PowerPoint Presentation</vt:lpstr>
      <vt:lpstr>Housekeeping</vt:lpstr>
      <vt:lpstr>PowerPoint Presentation</vt:lpstr>
      <vt:lpstr>Contents</vt:lpstr>
      <vt:lpstr>Introduction and Overview</vt:lpstr>
      <vt:lpstr>Purpose of Today’s Public Hearing</vt:lpstr>
      <vt:lpstr>What are CDBG-MIT Funds? </vt:lpstr>
      <vt:lpstr>HUD CDBG-MIT Objectives</vt:lpstr>
      <vt:lpstr>CDBG-MIT Eligible Activities</vt:lpstr>
      <vt:lpstr>Most Impacted and Distressed Areas (MIDs)</vt:lpstr>
      <vt:lpstr>Prioritizing Community Lifelines and Critical Facilities</vt:lpstr>
      <vt:lpstr>Mitigation Needs Assessment </vt:lpstr>
      <vt:lpstr>Mitigation Needs Assessment</vt:lpstr>
      <vt:lpstr>Identification of Hazards</vt:lpstr>
      <vt:lpstr>Prioritizing Lifelines and Critical Facilities</vt:lpstr>
      <vt:lpstr>FEMA National Risk Index  (0-100)</vt:lpstr>
      <vt:lpstr> Mitigation Needs Identified in Hazard Analysis with Example Activities</vt:lpstr>
      <vt:lpstr>Proposed Action Plan Activities and Action Plan Timeline</vt:lpstr>
      <vt:lpstr> Proposed CDBG-MIT Action Plan Activity Budget</vt:lpstr>
      <vt:lpstr>CDBG-MIT Activity: National Spatial Reference System Transition</vt:lpstr>
      <vt:lpstr>CDBG-MIT Activity: Kenai Peninsula Tsunami Alert System</vt:lpstr>
      <vt:lpstr>CDBG-MIT Activity: Matanuska-Susitna Home Flood Mitigation Program</vt:lpstr>
      <vt:lpstr> Public Engagement Schedule for Pre-Action Plan Comments</vt:lpstr>
      <vt:lpstr>Share your public comment verbally.   Please add your name in the chat. We will call on your and unmute you.   If you speak Spanish, please speak in Spanish and it will be interpreted to the panelist. Please wait for a reply in Spanish.  Please list questions in the chat. They will be used to develop a FAQ for the website.   </vt:lpstr>
      <vt:lpstr>Comment Period</vt:lpstr>
    </vt:vector>
  </TitlesOfParts>
  <Company>ICF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Wilson, Hannah</dc:creator>
  <cp:lastModifiedBy>Crewalk, Larisa</cp:lastModifiedBy>
  <cp:revision>80</cp:revision>
  <dcterms:created xsi:type="dcterms:W3CDTF">2022-07-13T16:37:49Z</dcterms:created>
  <dcterms:modified xsi:type="dcterms:W3CDTF">2022-11-10T18:12:50Z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0x010100DE11E7BCAFD9604891B195E5BF6FDA87</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ies>
</file>